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59" r:id="rId6"/>
    <p:sldId id="260" r:id="rId7"/>
    <p:sldId id="269" r:id="rId8"/>
    <p:sldId id="261" r:id="rId9"/>
    <p:sldId id="270" r:id="rId10"/>
    <p:sldId id="262" r:id="rId11"/>
    <p:sldId id="271" r:id="rId12"/>
    <p:sldId id="263" r:id="rId13"/>
    <p:sldId id="272" r:id="rId14"/>
    <p:sldId id="264" r:id="rId15"/>
    <p:sldId id="265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32173-E322-0F7C-CE9F-A85816FD1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09856-071E-BB3C-5413-5F37532111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88D48-2939-5216-645D-6F4B93A1D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5D366-4E12-F76B-69C6-570FE7AC2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683FC-172D-59B4-5B48-743744D0C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479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0C6F0-6E3C-D897-C1A3-A421D1B29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D5D1F-EABC-1DB5-2D6D-60F4AB8ED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2AB93-91E5-F5E9-C070-56CD50D11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48480-8F9B-F31F-83D5-28CEAF08A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9CDD4-5179-BB39-6A85-7BE2B82C3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93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AC794F-70D5-237E-FA1C-C75E2405D3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7FDFAE-1D9B-1776-E819-6035FCCD7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CDBCE-B2C7-3E85-EE55-2D4C66FD3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E932-AC9B-BD64-3118-6EA357AF2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609B2-B2C5-94C1-4CEE-C2D0EC12B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9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8FEE9-EB04-FFCB-3ACC-5ED793D9C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851A7-C931-7BE0-5F59-10BF529FE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B7CA4-0187-76FA-3FBB-24C7855B4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36950-980C-FEF1-DCBE-3AC5A6E85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EB159-0A30-6783-C942-1F2BB2145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287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24DA2-1FAD-D9C9-2A2A-EB2DDEB05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F5BDB9-9497-F5AA-5DB2-90DD87B41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CD1F4-AFFB-76D6-D966-DB3A40372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CBF25-1569-495E-188A-DDBA5A506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55613-4DAC-F5CA-910F-3580E7353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9038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0905D-6C32-D73B-222C-814FEAF89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680C6-3504-DA97-1393-674E4E1041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12746-7636-1A1B-7545-9BA67DBFB7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8C7294-327F-F493-F628-9206AB909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0E1D5-63B5-988B-6D7C-64B0818AC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B9BFB-F18D-5032-FA99-B4B8247AA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8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4C3DE-6A8A-CA1F-F604-D31C52626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A1DC7-48FC-A9D5-8868-849BD9708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C5907-D103-A227-86E9-942A93F5A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7B770E-7A99-B8D7-2668-E51DF5022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C983B4-6B0F-88F7-3294-3AC04A499C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2606F5-9530-50E4-28B3-A1A619004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8D31F2-CDED-E99F-AE48-33D4CF422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F8399E-E9C7-C188-4CAF-8FC90FF3B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335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6D037-BB16-6F32-5B58-D25B7DCE5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81B830-CF93-6916-CDDE-3323802A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760BC-A3FA-BB5D-8DCD-5415F9A70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54F2E4-40D4-BCFF-6B80-9594530B1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8383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F7200C-D4F6-0732-31A8-2105C5519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D8E26E-DAAD-16CD-2C1E-1D453F95C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0F007F-2FEA-3305-F165-1142EEA2B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210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A5BE1-FB1A-3EF3-CD70-FCBED8C7A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E6C5B-11F0-193C-7DCD-8A2051D56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1D967-59E3-C8BA-A82A-95CFAC7E0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42030-5E0C-CB52-34AB-430916BA2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37EBF-3E22-0B36-966E-7208B6B7B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CE908-046A-4F9A-D993-3C642F6DE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649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CD9C2-6116-BDAE-40D0-D31F2A2E9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BF673C-410A-B3B5-81C0-F1EFD1E040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D629AA-B9B6-796D-8578-46ECB5EFD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CC1CD4-B1A8-FFC0-FC29-A47A88F0B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B5BA7-229C-8BF6-729C-14D035A9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8C2034-64CE-E7F4-CABD-B1D2CDD45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278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BB7389-5BFC-B93C-A839-6EEBF5F49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38936-E78A-2512-259F-1F312AB43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C344B-E350-A13A-15AB-5A418646E8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A75BD2-CBB0-4E99-8010-CAD4D5FFAF28}" type="datetimeFigureOut">
              <a:rPr lang="en-IN" smtClean="0"/>
              <a:t>14-01-2026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B0CCF-5C4D-5B4D-4DDF-05479DD247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4604D-6791-84B4-4D55-3978084E8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623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92BDA-E98A-861A-95DE-929CE39A0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33555"/>
            <a:ext cx="9144000" cy="2143179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IN" sz="4400" b="1" dirty="0"/>
              <a:t>Gender Equality </a:t>
            </a:r>
            <a:br>
              <a:rPr lang="en-IN" sz="4400" b="1" dirty="0"/>
            </a:br>
            <a:r>
              <a:rPr lang="en-IN" sz="4400" b="1" dirty="0"/>
              <a:t>(</a:t>
            </a:r>
            <a:r>
              <a:rPr lang="en-IN" sz="4400" b="1" dirty="0" err="1"/>
              <a:t>लैंगिक</a:t>
            </a:r>
            <a:r>
              <a:rPr lang="en-IN" sz="4400" b="1" dirty="0"/>
              <a:t> </a:t>
            </a:r>
            <a:r>
              <a:rPr lang="en-IN" sz="4400" b="1" dirty="0" err="1"/>
              <a:t>समानता</a:t>
            </a:r>
            <a:r>
              <a:rPr lang="en-IN" sz="4400" b="1" dirty="0"/>
              <a:t>)</a:t>
            </a:r>
            <a:r>
              <a:rPr lang="en-IN" sz="440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5E047-0BD1-E25F-1A85-EE66977E7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02238"/>
            <a:ext cx="9144000" cy="1655762"/>
          </a:xfrm>
        </p:spPr>
        <p:txBody>
          <a:bodyPr anchor="ctr"/>
          <a:lstStyle/>
          <a:p>
            <a:r>
              <a:rPr lang="mr-IN" b="1" dirty="0"/>
              <a:t>श्री. मंगेश लक्ष्मण सूर्यवंशी </a:t>
            </a:r>
          </a:p>
          <a:p>
            <a:r>
              <a:rPr lang="mr-IN" b="1" dirty="0"/>
              <a:t>अध्यक्ष – प्रेमांकुर सामाजिक संस्था, नाशिक </a:t>
            </a:r>
            <a:endParaRPr lang="en-IN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4A9B0B-BB44-4906-739C-D575A09CAA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410" y="270248"/>
            <a:ext cx="1008638" cy="106032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3954B88-779A-AB16-C996-524506D61498}"/>
              </a:ext>
            </a:extLst>
          </p:cNvPr>
          <p:cNvSpPr txBox="1">
            <a:spLocks/>
          </p:cNvSpPr>
          <p:nvPr/>
        </p:nvSpPr>
        <p:spPr>
          <a:xfrm>
            <a:off x="1524000" y="1341192"/>
            <a:ext cx="9144000" cy="1060327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r-IN" b="1" dirty="0">
                <a:solidFill>
                  <a:schemeClr val="accent2"/>
                </a:solidFill>
              </a:rPr>
              <a:t>प्रेमांकुर सामाजिक संस्था </a:t>
            </a:r>
            <a:endParaRPr lang="en-IN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536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C7B37-9EAE-855B-3B72-11509D87F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rmAutofit/>
          </a:bodyPr>
          <a:lstStyle/>
          <a:p>
            <a:r>
              <a:rPr lang="en-IN" b="1" dirty="0" err="1"/>
              <a:t>कामाच्या</a:t>
            </a:r>
            <a:r>
              <a:rPr lang="en-IN" b="1" dirty="0"/>
              <a:t> </a:t>
            </a:r>
            <a:r>
              <a:rPr lang="en-IN" b="1" dirty="0" err="1"/>
              <a:t>ठिकाणी</a:t>
            </a:r>
            <a:r>
              <a:rPr lang="en-IN" b="1" dirty="0"/>
              <a:t> </a:t>
            </a:r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7425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9B752-0317-5B5D-FD60-D90DBDC5C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F9AE7-2EEC-10DB-9C78-4E662412C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err="1"/>
              <a:t>कामाच्या</a:t>
            </a:r>
            <a:r>
              <a:rPr lang="en-IN" b="1" dirty="0"/>
              <a:t> </a:t>
            </a:r>
            <a:r>
              <a:rPr lang="en-IN" b="1" dirty="0" err="1"/>
              <a:t>ठिकाणी</a:t>
            </a:r>
            <a:r>
              <a:rPr lang="en-IN" b="1" dirty="0"/>
              <a:t> </a:t>
            </a:r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A5E04-4DAA-637C-E289-19E566B76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IN" dirty="0" err="1"/>
              <a:t>कामाच्या</a:t>
            </a:r>
            <a:r>
              <a:rPr lang="en-IN" dirty="0"/>
              <a:t> </a:t>
            </a:r>
            <a:r>
              <a:rPr lang="en-IN" dirty="0" err="1"/>
              <a:t>ठिकाणी</a:t>
            </a:r>
            <a:r>
              <a:rPr lang="en-IN" dirty="0"/>
              <a:t> </a:t>
            </a: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समानता</a:t>
            </a:r>
            <a:r>
              <a:rPr lang="en-IN" dirty="0"/>
              <a:t> </a:t>
            </a:r>
            <a:r>
              <a:rPr lang="en-IN" dirty="0" err="1"/>
              <a:t>म्हणजे</a:t>
            </a:r>
            <a:r>
              <a:rPr lang="en-IN" dirty="0"/>
              <a:t> </a:t>
            </a:r>
            <a:r>
              <a:rPr lang="en-IN" b="1" dirty="0" err="1"/>
              <a:t>समान</a:t>
            </a:r>
            <a:r>
              <a:rPr lang="en-IN" b="1" dirty="0"/>
              <a:t> </a:t>
            </a:r>
            <a:r>
              <a:rPr lang="en-IN" b="1" dirty="0" err="1"/>
              <a:t>कामासाठी</a:t>
            </a:r>
            <a:r>
              <a:rPr lang="en-IN" b="1" dirty="0"/>
              <a:t> </a:t>
            </a:r>
            <a:r>
              <a:rPr lang="en-IN" b="1" dirty="0" err="1"/>
              <a:t>समान</a:t>
            </a:r>
            <a:r>
              <a:rPr lang="en-IN" b="1" dirty="0"/>
              <a:t> </a:t>
            </a:r>
            <a:r>
              <a:rPr lang="en-IN" b="1" dirty="0" err="1"/>
              <a:t>वेतन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भरती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बढती</a:t>
            </a:r>
            <a:r>
              <a:rPr lang="en-IN" dirty="0"/>
              <a:t> </a:t>
            </a:r>
            <a:r>
              <a:rPr lang="en-IN" dirty="0" err="1"/>
              <a:t>निष्पक्ष</a:t>
            </a:r>
            <a:r>
              <a:rPr lang="en-IN" dirty="0"/>
              <a:t> </a:t>
            </a:r>
            <a:r>
              <a:rPr lang="en-IN" dirty="0" err="1"/>
              <a:t>असावी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सर्वांनी</a:t>
            </a:r>
            <a:r>
              <a:rPr lang="en-IN" dirty="0"/>
              <a:t> </a:t>
            </a:r>
            <a:r>
              <a:rPr lang="en-IN" dirty="0" err="1"/>
              <a:t>सुरक्षित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सन्मानाने</a:t>
            </a:r>
            <a:r>
              <a:rPr lang="en-IN" dirty="0"/>
              <a:t> </a:t>
            </a:r>
            <a:r>
              <a:rPr lang="en-IN" dirty="0" err="1"/>
              <a:t>काम</a:t>
            </a:r>
            <a:r>
              <a:rPr lang="en-IN" dirty="0"/>
              <a:t> </a:t>
            </a:r>
            <a:r>
              <a:rPr lang="en-IN" dirty="0" err="1"/>
              <a:t>करावे</a:t>
            </a:r>
            <a:r>
              <a:rPr lang="en-IN" dirty="0"/>
              <a:t>.</a:t>
            </a:r>
          </a:p>
          <a:p>
            <a:pPr>
              <a:lnSpc>
                <a:spcPct val="20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8914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4680A-B271-B12A-E58F-D386CAFEA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3846"/>
            <a:ext cx="10515600" cy="1325563"/>
          </a:xfrm>
        </p:spPr>
        <p:txBody>
          <a:bodyPr/>
          <a:lstStyle/>
          <a:p>
            <a:r>
              <a:rPr lang="en-IN" b="1" dirty="0"/>
              <a:t>आपण </a:t>
            </a:r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en-IN" b="1" dirty="0"/>
              <a:t> </a:t>
            </a:r>
            <a:r>
              <a:rPr lang="en-IN" b="1" dirty="0" err="1"/>
              <a:t>कशी</a:t>
            </a:r>
            <a:r>
              <a:rPr lang="en-IN" b="1" dirty="0"/>
              <a:t> </a:t>
            </a:r>
            <a:r>
              <a:rPr lang="en-IN" b="1" dirty="0" err="1"/>
              <a:t>वाढवू</a:t>
            </a:r>
            <a:r>
              <a:rPr lang="en-IN" b="1" dirty="0"/>
              <a:t> </a:t>
            </a:r>
            <a:r>
              <a:rPr lang="en-IN" b="1" dirty="0" err="1"/>
              <a:t>शकतो</a:t>
            </a:r>
            <a:r>
              <a:rPr lang="en-IN" b="1" dirty="0"/>
              <a:t>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51442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56DBD-64DC-97CE-6529-535C32398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DC47D-8BE8-EF24-9438-D57A1956C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आपण </a:t>
            </a:r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en-IN" b="1" dirty="0"/>
              <a:t> </a:t>
            </a:r>
            <a:r>
              <a:rPr lang="en-IN" b="1" dirty="0" err="1"/>
              <a:t>कशी</a:t>
            </a:r>
            <a:r>
              <a:rPr lang="en-IN" b="1" dirty="0"/>
              <a:t> </a:t>
            </a:r>
            <a:r>
              <a:rPr lang="en-IN" b="1" dirty="0" err="1"/>
              <a:t>वाढवू</a:t>
            </a:r>
            <a:r>
              <a:rPr lang="en-IN" b="1" dirty="0"/>
              <a:t> </a:t>
            </a:r>
            <a:r>
              <a:rPr lang="en-IN" b="1" dirty="0" err="1"/>
              <a:t>शकतो</a:t>
            </a:r>
            <a:r>
              <a:rPr lang="en-IN" b="1" dirty="0"/>
              <a:t>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43CB9-B4A2-9C91-EBB9-E3EF3B707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IN" dirty="0"/>
              <a:t>आपण </a:t>
            </a:r>
            <a:r>
              <a:rPr lang="en-IN" dirty="0" err="1"/>
              <a:t>सर्वजण</a:t>
            </a:r>
            <a:r>
              <a:rPr lang="en-IN" dirty="0"/>
              <a:t> </a:t>
            </a: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समानतेसाठी</a:t>
            </a:r>
            <a:r>
              <a:rPr lang="en-IN" dirty="0"/>
              <a:t> </a:t>
            </a:r>
            <a:r>
              <a:rPr lang="en-IN" dirty="0" err="1"/>
              <a:t>योगदान</a:t>
            </a:r>
            <a:r>
              <a:rPr lang="en-IN" dirty="0"/>
              <a:t> </a:t>
            </a:r>
            <a:r>
              <a:rPr lang="en-IN" dirty="0" err="1"/>
              <a:t>देऊ</a:t>
            </a:r>
            <a:r>
              <a:rPr lang="en-IN" dirty="0"/>
              <a:t> </a:t>
            </a:r>
            <a:r>
              <a:rPr lang="en-IN" dirty="0" err="1"/>
              <a:t>शकतो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सर्वांशी</a:t>
            </a:r>
            <a:r>
              <a:rPr lang="en-IN" dirty="0"/>
              <a:t> </a:t>
            </a:r>
            <a:r>
              <a:rPr lang="en-IN" dirty="0" err="1"/>
              <a:t>आदराने</a:t>
            </a:r>
            <a:r>
              <a:rPr lang="en-IN" dirty="0"/>
              <a:t> </a:t>
            </a:r>
            <a:r>
              <a:rPr lang="en-IN" dirty="0" err="1"/>
              <a:t>वागले</a:t>
            </a:r>
            <a:r>
              <a:rPr lang="en-IN" dirty="0"/>
              <a:t> </a:t>
            </a:r>
            <a:r>
              <a:rPr lang="en-IN" dirty="0" err="1"/>
              <a:t>पाहिजे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चुकीच्या</a:t>
            </a:r>
            <a:r>
              <a:rPr lang="en-IN" dirty="0"/>
              <a:t> </a:t>
            </a:r>
            <a:r>
              <a:rPr lang="en-IN" dirty="0" err="1"/>
              <a:t>रूढी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भेदभावाविरुद्ध</a:t>
            </a:r>
            <a:r>
              <a:rPr lang="en-IN" dirty="0"/>
              <a:t> </a:t>
            </a:r>
            <a:r>
              <a:rPr lang="en-IN" dirty="0" err="1"/>
              <a:t>आवाज</a:t>
            </a:r>
            <a:r>
              <a:rPr lang="en-IN" dirty="0"/>
              <a:t> </a:t>
            </a:r>
            <a:r>
              <a:rPr lang="en-IN" dirty="0" err="1"/>
              <a:t>उठवला</a:t>
            </a:r>
            <a:r>
              <a:rPr lang="en-IN" dirty="0"/>
              <a:t> </a:t>
            </a:r>
            <a:r>
              <a:rPr lang="en-IN" dirty="0" err="1"/>
              <a:t>पाहिजे</a:t>
            </a:r>
            <a:r>
              <a:rPr lang="en-IN" dirty="0"/>
              <a:t>.</a:t>
            </a:r>
          </a:p>
          <a:p>
            <a:pPr>
              <a:lnSpc>
                <a:spcPct val="20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32616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1F774-3C2F-F383-10D1-E73414594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/>
              <a:t>तरुणांची</a:t>
            </a:r>
            <a:r>
              <a:rPr lang="en-IN" b="1" dirty="0"/>
              <a:t> </a:t>
            </a:r>
            <a:r>
              <a:rPr lang="en-IN" b="1" dirty="0" err="1"/>
              <a:t>भूमिका</a:t>
            </a:r>
            <a:r>
              <a:rPr lang="en-IN" b="1" dirty="0"/>
              <a:t>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71445-B8EA-5F6E-3FCF-1627A973B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IN" dirty="0" err="1"/>
              <a:t>तरुणांची</a:t>
            </a:r>
            <a:r>
              <a:rPr lang="en-IN" dirty="0"/>
              <a:t> </a:t>
            </a:r>
            <a:r>
              <a:rPr lang="en-IN" dirty="0" err="1"/>
              <a:t>भूमिका</a:t>
            </a:r>
            <a:r>
              <a:rPr lang="en-IN" dirty="0"/>
              <a:t> </a:t>
            </a:r>
            <a:r>
              <a:rPr lang="en-IN" dirty="0" err="1"/>
              <a:t>खूप</a:t>
            </a:r>
            <a:r>
              <a:rPr lang="en-IN" dirty="0"/>
              <a:t> </a:t>
            </a:r>
            <a:r>
              <a:rPr lang="en-IN" dirty="0" err="1"/>
              <a:t>महत्त्वाची</a:t>
            </a:r>
            <a:r>
              <a:rPr lang="en-IN" dirty="0"/>
              <a:t> </a:t>
            </a:r>
            <a:r>
              <a:rPr lang="en-IN" dirty="0" err="1"/>
              <a:t>आहे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/>
              <a:t>आपण </a:t>
            </a:r>
            <a:r>
              <a:rPr lang="en-IN" dirty="0" err="1"/>
              <a:t>समानतेचा</a:t>
            </a:r>
            <a:r>
              <a:rPr lang="en-IN" dirty="0"/>
              <a:t> </a:t>
            </a:r>
            <a:r>
              <a:rPr lang="en-IN" dirty="0" err="1"/>
              <a:t>संदेश</a:t>
            </a:r>
            <a:r>
              <a:rPr lang="en-IN" dirty="0"/>
              <a:t> </a:t>
            </a:r>
            <a:r>
              <a:rPr lang="en-IN" dirty="0" err="1"/>
              <a:t>पसरवू</a:t>
            </a:r>
            <a:r>
              <a:rPr lang="en-IN" dirty="0"/>
              <a:t> </a:t>
            </a:r>
            <a:r>
              <a:rPr lang="en-IN" dirty="0" err="1"/>
              <a:t>शकतो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लहान</a:t>
            </a:r>
            <a:r>
              <a:rPr lang="en-IN" dirty="0"/>
              <a:t> </a:t>
            </a:r>
            <a:r>
              <a:rPr lang="en-IN" dirty="0" err="1"/>
              <a:t>कृतींमुळेही</a:t>
            </a:r>
            <a:r>
              <a:rPr lang="en-IN" dirty="0"/>
              <a:t> </a:t>
            </a:r>
            <a:r>
              <a:rPr lang="en-IN" dirty="0" err="1"/>
              <a:t>मोठा</a:t>
            </a:r>
            <a:r>
              <a:rPr lang="en-IN" dirty="0"/>
              <a:t> </a:t>
            </a:r>
            <a:r>
              <a:rPr lang="en-IN" dirty="0" err="1"/>
              <a:t>बदल</a:t>
            </a:r>
            <a:r>
              <a:rPr lang="en-IN" dirty="0"/>
              <a:t> </a:t>
            </a:r>
            <a:r>
              <a:rPr lang="en-IN" dirty="0" err="1"/>
              <a:t>घडू</a:t>
            </a:r>
            <a:r>
              <a:rPr lang="en-IN" dirty="0"/>
              <a:t> </a:t>
            </a:r>
            <a:r>
              <a:rPr lang="en-IN" dirty="0" err="1"/>
              <a:t>शकतो</a:t>
            </a:r>
            <a:r>
              <a:rPr lang="en-IN" dirty="0"/>
              <a:t>.</a:t>
            </a:r>
          </a:p>
          <a:p>
            <a:pPr>
              <a:lnSpc>
                <a:spcPct val="20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90721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6BD42-F3EE-4A10-060A-FCDA2EE3F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/>
              <a:t>निष्कर्ष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D30D5-1C60-43B1-8555-DB50CD738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समानतेचा</a:t>
            </a:r>
            <a:r>
              <a:rPr lang="en-IN" dirty="0"/>
              <a:t> </a:t>
            </a:r>
            <a:r>
              <a:rPr lang="en-IN" dirty="0" err="1"/>
              <a:t>फायदा</a:t>
            </a:r>
            <a:r>
              <a:rPr lang="en-IN" dirty="0"/>
              <a:t> </a:t>
            </a:r>
            <a:r>
              <a:rPr lang="en-IN" dirty="0" err="1"/>
              <a:t>सर्वांना</a:t>
            </a:r>
            <a:r>
              <a:rPr lang="en-IN" dirty="0"/>
              <a:t> </a:t>
            </a:r>
            <a:r>
              <a:rPr lang="en-IN" dirty="0" err="1"/>
              <a:t>होतो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ती</a:t>
            </a:r>
            <a:r>
              <a:rPr lang="en-IN" dirty="0"/>
              <a:t> </a:t>
            </a:r>
            <a:r>
              <a:rPr lang="en-IN" dirty="0" err="1"/>
              <a:t>समाजात</a:t>
            </a:r>
            <a:r>
              <a:rPr lang="en-IN" dirty="0"/>
              <a:t> </a:t>
            </a:r>
            <a:r>
              <a:rPr lang="en-IN" dirty="0" err="1"/>
              <a:t>न्याय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संधी</a:t>
            </a:r>
            <a:r>
              <a:rPr lang="en-IN" dirty="0"/>
              <a:t> </a:t>
            </a:r>
            <a:r>
              <a:rPr lang="en-IN" dirty="0" err="1"/>
              <a:t>निर्माण</a:t>
            </a:r>
            <a:r>
              <a:rPr lang="en-IN" dirty="0"/>
              <a:t> </a:t>
            </a:r>
            <a:r>
              <a:rPr lang="en-IN" dirty="0" err="1"/>
              <a:t>करते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समान</a:t>
            </a:r>
            <a:r>
              <a:rPr lang="en-IN" dirty="0"/>
              <a:t> </a:t>
            </a:r>
            <a:r>
              <a:rPr lang="en-IN" dirty="0" err="1"/>
              <a:t>समाज</a:t>
            </a:r>
            <a:r>
              <a:rPr lang="en-IN" dirty="0"/>
              <a:t> </a:t>
            </a:r>
            <a:r>
              <a:rPr lang="en-IN" dirty="0" err="1"/>
              <a:t>घडवण्याची</a:t>
            </a:r>
            <a:r>
              <a:rPr lang="en-IN" dirty="0"/>
              <a:t> </a:t>
            </a:r>
            <a:r>
              <a:rPr lang="en-IN" dirty="0" err="1"/>
              <a:t>जबाबदारी</a:t>
            </a:r>
            <a:r>
              <a:rPr lang="en-IN" dirty="0"/>
              <a:t> </a:t>
            </a:r>
            <a:r>
              <a:rPr lang="en-IN" dirty="0" err="1"/>
              <a:t>आपली</a:t>
            </a:r>
            <a:r>
              <a:rPr lang="en-IN" dirty="0"/>
              <a:t> </a:t>
            </a:r>
            <a:r>
              <a:rPr lang="en-IN" dirty="0" err="1"/>
              <a:t>सर्वांची</a:t>
            </a:r>
            <a:r>
              <a:rPr lang="en-IN" dirty="0"/>
              <a:t> </a:t>
            </a:r>
            <a:r>
              <a:rPr lang="en-IN" dirty="0" err="1"/>
              <a:t>आहे</a:t>
            </a:r>
            <a:r>
              <a:rPr lang="en-IN" dirty="0"/>
              <a:t>.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5979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8ED35-5F7E-98D3-BA52-86FE585C1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269" y="2613649"/>
            <a:ext cx="10515600" cy="1325563"/>
          </a:xfrm>
        </p:spPr>
        <p:txBody>
          <a:bodyPr>
            <a:normAutofit/>
          </a:bodyPr>
          <a:lstStyle/>
          <a:p>
            <a:r>
              <a:rPr lang="mr-IN" sz="6600" b="1" dirty="0"/>
              <a:t>धन्यवाद ... </a:t>
            </a:r>
            <a:endParaRPr lang="en-IN" sz="6600" b="1" dirty="0"/>
          </a:p>
        </p:txBody>
      </p:sp>
    </p:spTree>
    <p:extLst>
      <p:ext uri="{BB962C8B-B14F-4D97-AF65-F5344CB8AC3E}">
        <p14:creationId xmlns:p14="http://schemas.microsoft.com/office/powerpoint/2010/main" val="866145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D13F5-8F41-1974-7E18-D1540273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288" y="2418778"/>
            <a:ext cx="10515600" cy="1325563"/>
          </a:xfrm>
        </p:spPr>
        <p:txBody>
          <a:bodyPr/>
          <a:lstStyle/>
          <a:p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en-IN" b="1" dirty="0"/>
              <a:t> </a:t>
            </a:r>
            <a:r>
              <a:rPr lang="en-IN" b="1" dirty="0" err="1"/>
              <a:t>म्हणजे</a:t>
            </a:r>
            <a:r>
              <a:rPr lang="en-IN" b="1" dirty="0"/>
              <a:t> </a:t>
            </a:r>
            <a:r>
              <a:rPr lang="en-IN" b="1" dirty="0" err="1"/>
              <a:t>काय</a:t>
            </a:r>
            <a:r>
              <a:rPr lang="mr-IN" b="1" dirty="0"/>
              <a:t>....</a:t>
            </a:r>
            <a:r>
              <a:rPr lang="en-IN" b="1" dirty="0"/>
              <a:t>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068376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>
        <p159:morph option="byObject"/>
      </p:transition>
    </mc:Choice>
    <mc:Fallback xmlns="">
      <p:transition spd="slow"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84504-470D-EEF9-C738-531E86E24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0E869-4B1C-6A73-F017-38DA45C4A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en-IN" b="1" dirty="0"/>
              <a:t> </a:t>
            </a:r>
            <a:r>
              <a:rPr lang="en-IN" b="1" dirty="0" err="1"/>
              <a:t>म्हणजे</a:t>
            </a:r>
            <a:r>
              <a:rPr lang="en-IN" b="1" dirty="0"/>
              <a:t> </a:t>
            </a:r>
            <a:r>
              <a:rPr lang="en-IN" b="1" dirty="0" err="1"/>
              <a:t>काय</a:t>
            </a:r>
            <a:r>
              <a:rPr lang="en-IN" b="1" dirty="0"/>
              <a:t>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48D16-1827-7814-BAA8-2F0483538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समानता</a:t>
            </a:r>
            <a:r>
              <a:rPr lang="en-IN" dirty="0"/>
              <a:t> </a:t>
            </a:r>
            <a:r>
              <a:rPr lang="en-IN" dirty="0" err="1"/>
              <a:t>म्हणजे</a:t>
            </a:r>
            <a:r>
              <a:rPr lang="en-IN" dirty="0"/>
              <a:t> </a:t>
            </a:r>
            <a:r>
              <a:rPr lang="en-IN" dirty="0" err="1"/>
              <a:t>सर्व</a:t>
            </a:r>
            <a:r>
              <a:rPr lang="en-IN" dirty="0"/>
              <a:t> </a:t>
            </a:r>
            <a:r>
              <a:rPr lang="en-IN" dirty="0" err="1"/>
              <a:t>लोकांना</a:t>
            </a:r>
            <a:r>
              <a:rPr lang="en-IN" dirty="0"/>
              <a:t>, </a:t>
            </a:r>
            <a:r>
              <a:rPr lang="en-IN" dirty="0" err="1"/>
              <a:t>त्यांच्या</a:t>
            </a:r>
            <a:r>
              <a:rPr lang="en-IN" dirty="0"/>
              <a:t> </a:t>
            </a:r>
            <a:r>
              <a:rPr lang="en-IN" dirty="0" err="1"/>
              <a:t>लिंगापासून</a:t>
            </a:r>
            <a:r>
              <a:rPr lang="en-IN" dirty="0"/>
              <a:t> </a:t>
            </a:r>
            <a:r>
              <a:rPr lang="en-IN" dirty="0" err="1"/>
              <a:t>स्वतंत्रपणे</a:t>
            </a:r>
            <a:r>
              <a:rPr lang="en-IN" dirty="0"/>
              <a:t>, </a:t>
            </a:r>
            <a:r>
              <a:rPr lang="en-IN" b="1" dirty="0" err="1"/>
              <a:t>समान</a:t>
            </a:r>
            <a:r>
              <a:rPr lang="en-IN" b="1" dirty="0"/>
              <a:t> </a:t>
            </a:r>
            <a:r>
              <a:rPr lang="en-IN" b="1" dirty="0" err="1"/>
              <a:t>हक्क</a:t>
            </a:r>
            <a:r>
              <a:rPr lang="en-IN" b="1" dirty="0"/>
              <a:t> </a:t>
            </a:r>
            <a:r>
              <a:rPr lang="en-IN" b="1" dirty="0" err="1"/>
              <a:t>आणि</a:t>
            </a:r>
            <a:r>
              <a:rPr lang="en-IN" b="1" dirty="0"/>
              <a:t> </a:t>
            </a:r>
            <a:r>
              <a:rPr lang="en-IN" b="1" dirty="0" err="1"/>
              <a:t>संधी</a:t>
            </a:r>
            <a:r>
              <a:rPr lang="en-IN" dirty="0"/>
              <a:t> </a:t>
            </a:r>
            <a:r>
              <a:rPr lang="en-IN" dirty="0" err="1"/>
              <a:t>मिळणे</a:t>
            </a:r>
            <a:r>
              <a:rPr lang="en-IN" dirty="0"/>
              <a:t>.</a:t>
            </a:r>
            <a:endParaRPr lang="mr-IN" dirty="0"/>
          </a:p>
          <a:p>
            <a:pPr>
              <a:lnSpc>
                <a:spcPct val="200000"/>
              </a:lnSpc>
            </a:pPr>
            <a:r>
              <a:rPr lang="en-IN" dirty="0" err="1"/>
              <a:t>याचा</a:t>
            </a:r>
            <a:r>
              <a:rPr lang="en-IN" dirty="0"/>
              <a:t> </a:t>
            </a:r>
            <a:r>
              <a:rPr lang="en-IN" dirty="0" err="1"/>
              <a:t>अर्थ</a:t>
            </a:r>
            <a:r>
              <a:rPr lang="en-IN" dirty="0"/>
              <a:t> </a:t>
            </a:r>
            <a:r>
              <a:rPr lang="en-IN" dirty="0" err="1"/>
              <a:t>सगळे</a:t>
            </a:r>
            <a:r>
              <a:rPr lang="en-IN" dirty="0"/>
              <a:t> </a:t>
            </a:r>
            <a:r>
              <a:rPr lang="en-IN" dirty="0" err="1"/>
              <a:t>एकसारखे</a:t>
            </a:r>
            <a:r>
              <a:rPr lang="en-IN" dirty="0"/>
              <a:t> </a:t>
            </a:r>
            <a:r>
              <a:rPr lang="en-IN" dirty="0" err="1"/>
              <a:t>असावेत</a:t>
            </a:r>
            <a:r>
              <a:rPr lang="en-IN" dirty="0"/>
              <a:t> </a:t>
            </a:r>
            <a:r>
              <a:rPr lang="en-IN" dirty="0" err="1"/>
              <a:t>असा</a:t>
            </a:r>
            <a:r>
              <a:rPr lang="en-IN" dirty="0"/>
              <a:t> </a:t>
            </a:r>
            <a:r>
              <a:rPr lang="en-IN" dirty="0" err="1"/>
              <a:t>नाही</a:t>
            </a:r>
            <a:r>
              <a:rPr lang="en-IN" dirty="0"/>
              <a:t>, </a:t>
            </a:r>
            <a:r>
              <a:rPr lang="en-IN" dirty="0" err="1"/>
              <a:t>तर</a:t>
            </a:r>
            <a:r>
              <a:rPr lang="en-IN" dirty="0"/>
              <a:t> </a:t>
            </a:r>
            <a:r>
              <a:rPr lang="en-IN" dirty="0" err="1"/>
              <a:t>सगळ्यांशी</a:t>
            </a:r>
            <a:r>
              <a:rPr lang="en-IN" dirty="0"/>
              <a:t> </a:t>
            </a:r>
            <a:r>
              <a:rPr lang="en-IN" b="1" dirty="0" err="1"/>
              <a:t>न्यायाने</a:t>
            </a:r>
            <a:r>
              <a:rPr lang="en-IN" b="1" dirty="0"/>
              <a:t> </a:t>
            </a:r>
            <a:r>
              <a:rPr lang="en-IN" b="1" dirty="0" err="1"/>
              <a:t>वागणे</a:t>
            </a:r>
            <a:r>
              <a:rPr lang="en-IN" dirty="0"/>
              <a:t> </a:t>
            </a:r>
            <a:r>
              <a:rPr lang="en-IN" dirty="0" err="1"/>
              <a:t>हा</a:t>
            </a:r>
            <a:r>
              <a:rPr lang="en-IN" dirty="0"/>
              <a:t> </a:t>
            </a:r>
            <a:r>
              <a:rPr lang="en-IN" dirty="0" err="1"/>
              <a:t>आहे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172832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>
        <p159:morph option="byObject"/>
      </p:transition>
    </mc:Choice>
    <mc:Fallback xmlns="">
      <p:transition spd="slow" advClick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3A0FF-CE33-58CF-3410-D326E1E15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07FC3-584D-1176-5029-7C0786B7A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348" y="2523708"/>
            <a:ext cx="10515600" cy="1325563"/>
          </a:xfrm>
        </p:spPr>
        <p:txBody>
          <a:bodyPr>
            <a:normAutofit/>
          </a:bodyPr>
          <a:lstStyle/>
          <a:p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en-IN" b="1" dirty="0"/>
              <a:t> </a:t>
            </a:r>
            <a:r>
              <a:rPr lang="en-IN" b="1" dirty="0" err="1"/>
              <a:t>का</a:t>
            </a:r>
            <a:r>
              <a:rPr lang="en-IN" b="1" dirty="0"/>
              <a:t> </a:t>
            </a:r>
            <a:r>
              <a:rPr lang="en-IN" b="1" dirty="0" err="1"/>
              <a:t>महत्त्वाची</a:t>
            </a:r>
            <a:r>
              <a:rPr lang="en-IN" b="1" dirty="0"/>
              <a:t> </a:t>
            </a:r>
            <a:r>
              <a:rPr lang="en-IN" b="1" dirty="0" err="1"/>
              <a:t>आहे</a:t>
            </a:r>
            <a:r>
              <a:rPr lang="mr-IN" b="1" dirty="0"/>
              <a:t>...</a:t>
            </a:r>
            <a:r>
              <a:rPr lang="en-IN" b="1" dirty="0"/>
              <a:t>?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9010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B5168-D8CE-B3DE-75E4-17F7B2ECE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en-IN" b="1" dirty="0"/>
              <a:t> </a:t>
            </a:r>
            <a:r>
              <a:rPr lang="en-IN" b="1" dirty="0" err="1"/>
              <a:t>का</a:t>
            </a:r>
            <a:r>
              <a:rPr lang="en-IN" b="1" dirty="0"/>
              <a:t> </a:t>
            </a:r>
            <a:r>
              <a:rPr lang="en-IN" b="1" dirty="0" err="1"/>
              <a:t>महत्त्वाची</a:t>
            </a:r>
            <a:r>
              <a:rPr lang="en-IN" b="1" dirty="0"/>
              <a:t> </a:t>
            </a:r>
            <a:r>
              <a:rPr lang="en-IN" b="1" dirty="0" err="1"/>
              <a:t>आहे</a:t>
            </a:r>
            <a:r>
              <a:rPr lang="en-IN" b="1" dirty="0"/>
              <a:t>?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BED2C-1023-FE78-B3DA-65B00EF3C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समानता</a:t>
            </a:r>
            <a:r>
              <a:rPr lang="en-IN" dirty="0"/>
              <a:t> </a:t>
            </a:r>
            <a:r>
              <a:rPr lang="en-IN" dirty="0" err="1"/>
              <a:t>ही</a:t>
            </a:r>
            <a:r>
              <a:rPr lang="en-IN" dirty="0"/>
              <a:t> </a:t>
            </a:r>
            <a:r>
              <a:rPr lang="en-IN" dirty="0" err="1"/>
              <a:t>एक</a:t>
            </a:r>
            <a:r>
              <a:rPr lang="en-IN" dirty="0"/>
              <a:t> </a:t>
            </a:r>
            <a:r>
              <a:rPr lang="en-IN" b="1" dirty="0" err="1"/>
              <a:t>मूलभूत</a:t>
            </a:r>
            <a:r>
              <a:rPr lang="en-IN" b="1" dirty="0"/>
              <a:t> </a:t>
            </a:r>
            <a:r>
              <a:rPr lang="en-IN" b="1" dirty="0" err="1"/>
              <a:t>मानवी</a:t>
            </a:r>
            <a:r>
              <a:rPr lang="en-IN" b="1" dirty="0"/>
              <a:t> </a:t>
            </a:r>
            <a:r>
              <a:rPr lang="en-IN" b="1" dirty="0" err="1"/>
              <a:t>हक्क</a:t>
            </a:r>
            <a:r>
              <a:rPr lang="en-IN" dirty="0"/>
              <a:t> </a:t>
            </a:r>
            <a:r>
              <a:rPr lang="en-IN" dirty="0" err="1"/>
              <a:t>आहे</a:t>
            </a:r>
            <a:r>
              <a:rPr lang="en-IN" dirty="0"/>
              <a:t>.</a:t>
            </a:r>
          </a:p>
          <a:p>
            <a:pPr>
              <a:lnSpc>
                <a:spcPct val="200000"/>
              </a:lnSpc>
            </a:pPr>
            <a:r>
              <a:rPr lang="en-IN" dirty="0" err="1"/>
              <a:t>जेव्हा</a:t>
            </a:r>
            <a:r>
              <a:rPr lang="en-IN" dirty="0"/>
              <a:t> </a:t>
            </a:r>
            <a:r>
              <a:rPr lang="en-IN" dirty="0" err="1"/>
              <a:t>समाजात</a:t>
            </a:r>
            <a:r>
              <a:rPr lang="en-IN" dirty="0"/>
              <a:t> </a:t>
            </a:r>
            <a:r>
              <a:rPr lang="en-IN" dirty="0" err="1"/>
              <a:t>समानता</a:t>
            </a:r>
            <a:r>
              <a:rPr lang="en-IN" dirty="0"/>
              <a:t> </a:t>
            </a:r>
            <a:r>
              <a:rPr lang="en-IN" dirty="0" err="1"/>
              <a:t>असते</a:t>
            </a:r>
            <a:r>
              <a:rPr lang="en-IN" dirty="0"/>
              <a:t>, </a:t>
            </a:r>
            <a:r>
              <a:rPr lang="en-IN" dirty="0" err="1"/>
              <a:t>तेव्हा</a:t>
            </a:r>
            <a:r>
              <a:rPr lang="en-IN" dirty="0"/>
              <a:t> </a:t>
            </a:r>
            <a:r>
              <a:rPr lang="en-IN" dirty="0" err="1"/>
              <a:t>समाज</a:t>
            </a:r>
            <a:r>
              <a:rPr lang="en-IN" dirty="0"/>
              <a:t> </a:t>
            </a:r>
            <a:r>
              <a:rPr lang="en-IN" dirty="0" err="1"/>
              <a:t>अधिक</a:t>
            </a:r>
            <a:r>
              <a:rPr lang="en-IN" dirty="0"/>
              <a:t> </a:t>
            </a:r>
            <a:r>
              <a:rPr lang="en-IN" dirty="0" err="1"/>
              <a:t>मजबूत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प्रगत</a:t>
            </a:r>
            <a:r>
              <a:rPr lang="en-IN" dirty="0"/>
              <a:t> </a:t>
            </a:r>
            <a:r>
              <a:rPr lang="en-IN" dirty="0" err="1"/>
              <a:t>होतो</a:t>
            </a:r>
            <a:r>
              <a:rPr lang="en-IN" dirty="0"/>
              <a:t>. </a:t>
            </a:r>
            <a:r>
              <a:rPr lang="en-IN" dirty="0" err="1"/>
              <a:t>यामुळे</a:t>
            </a:r>
            <a:r>
              <a:rPr lang="en-IN" dirty="0"/>
              <a:t> </a:t>
            </a:r>
            <a:r>
              <a:rPr lang="en-IN" dirty="0" err="1"/>
              <a:t>शिक्षण</a:t>
            </a:r>
            <a:r>
              <a:rPr lang="en-IN" dirty="0"/>
              <a:t>, </a:t>
            </a:r>
            <a:r>
              <a:rPr lang="en-IN" dirty="0" err="1"/>
              <a:t>आरोग्य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अर्थव्यवस्था</a:t>
            </a:r>
            <a:r>
              <a:rPr lang="en-IN" dirty="0"/>
              <a:t> </a:t>
            </a:r>
            <a:r>
              <a:rPr lang="en-IN" dirty="0" err="1"/>
              <a:t>सुधारते</a:t>
            </a:r>
            <a:r>
              <a:rPr lang="en-IN" dirty="0"/>
              <a:t>.</a:t>
            </a:r>
          </a:p>
          <a:p>
            <a:pPr>
              <a:lnSpc>
                <a:spcPct val="20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1805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625FF-9F8E-4B43-CF14-AD627901A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318" y="2103437"/>
            <a:ext cx="10515600" cy="1325563"/>
          </a:xfrm>
        </p:spPr>
        <p:txBody>
          <a:bodyPr>
            <a:normAutofit/>
          </a:bodyPr>
          <a:lstStyle/>
          <a:p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असमानतेची</a:t>
            </a:r>
            <a:r>
              <a:rPr lang="en-IN" b="1" dirty="0"/>
              <a:t> </a:t>
            </a:r>
            <a:r>
              <a:rPr lang="en-IN" b="1" dirty="0" err="1"/>
              <a:t>उदाहरणे</a:t>
            </a:r>
            <a:r>
              <a:rPr lang="mr-IN" b="1" dirty="0"/>
              <a:t>...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62103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98371-D0B3-5702-E413-EC86E60C8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0A7F9-93A4-95D7-0E62-72DEBCA0A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असमानतेची</a:t>
            </a:r>
            <a:r>
              <a:rPr lang="en-IN" b="1" dirty="0"/>
              <a:t> </a:t>
            </a:r>
            <a:r>
              <a:rPr lang="en-IN" b="1" dirty="0" err="1"/>
              <a:t>उदाहरणे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EF61F-3D2C-C0B0-10F6-C6F78F188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err="1"/>
              <a:t>आजही</a:t>
            </a:r>
            <a:r>
              <a:rPr lang="en-IN" dirty="0"/>
              <a:t> </a:t>
            </a:r>
            <a:r>
              <a:rPr lang="en-IN" dirty="0" err="1"/>
              <a:t>अनेक</a:t>
            </a:r>
            <a:r>
              <a:rPr lang="en-IN" dirty="0"/>
              <a:t> </a:t>
            </a:r>
            <a:r>
              <a:rPr lang="en-IN" dirty="0" err="1"/>
              <a:t>ठिकाणी</a:t>
            </a:r>
            <a:r>
              <a:rPr lang="en-IN" dirty="0"/>
              <a:t> </a:t>
            </a: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असमानता</a:t>
            </a:r>
            <a:r>
              <a:rPr lang="en-IN" dirty="0"/>
              <a:t> </a:t>
            </a:r>
            <a:r>
              <a:rPr lang="en-IN" dirty="0" err="1"/>
              <a:t>दिसून</a:t>
            </a:r>
            <a:r>
              <a:rPr lang="en-IN" dirty="0"/>
              <a:t> </a:t>
            </a:r>
            <a:r>
              <a:rPr lang="en-IN" dirty="0" err="1"/>
              <a:t>येते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समान</a:t>
            </a:r>
            <a:r>
              <a:rPr lang="en-IN" dirty="0"/>
              <a:t> </a:t>
            </a:r>
            <a:r>
              <a:rPr lang="en-IN" dirty="0" err="1"/>
              <a:t>कामासाठी</a:t>
            </a:r>
            <a:r>
              <a:rPr lang="en-IN" dirty="0"/>
              <a:t> </a:t>
            </a:r>
            <a:r>
              <a:rPr lang="en-IN" dirty="0" err="1"/>
              <a:t>वेगवेगळे</a:t>
            </a:r>
            <a:r>
              <a:rPr lang="en-IN" dirty="0"/>
              <a:t> </a:t>
            </a:r>
            <a:r>
              <a:rPr lang="en-IN" dirty="0" err="1"/>
              <a:t>वेतन</a:t>
            </a:r>
            <a:r>
              <a:rPr lang="en-IN" dirty="0"/>
              <a:t> </a:t>
            </a:r>
            <a:r>
              <a:rPr lang="en-IN" dirty="0" err="1"/>
              <a:t>दिले</a:t>
            </a:r>
            <a:r>
              <a:rPr lang="en-IN" dirty="0"/>
              <a:t> </a:t>
            </a:r>
            <a:r>
              <a:rPr lang="en-IN" dirty="0" err="1"/>
              <a:t>जाते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काही</a:t>
            </a:r>
            <a:r>
              <a:rPr lang="en-IN" dirty="0"/>
              <a:t> </a:t>
            </a:r>
            <a:r>
              <a:rPr lang="en-IN" dirty="0" err="1"/>
              <a:t>लोकांना</a:t>
            </a:r>
            <a:r>
              <a:rPr lang="en-IN" dirty="0"/>
              <a:t> </a:t>
            </a:r>
            <a:r>
              <a:rPr lang="en-IN" dirty="0" err="1"/>
              <a:t>शिक्षण</a:t>
            </a:r>
            <a:r>
              <a:rPr lang="en-IN" dirty="0"/>
              <a:t> </a:t>
            </a:r>
            <a:r>
              <a:rPr lang="en-IN" dirty="0" err="1"/>
              <a:t>किंवा</a:t>
            </a:r>
            <a:r>
              <a:rPr lang="en-IN" dirty="0"/>
              <a:t> </a:t>
            </a:r>
            <a:r>
              <a:rPr lang="en-IN" dirty="0" err="1"/>
              <a:t>नेतृत्वाच्या</a:t>
            </a:r>
            <a:r>
              <a:rPr lang="en-IN" dirty="0"/>
              <a:t> </a:t>
            </a:r>
            <a:r>
              <a:rPr lang="en-IN" dirty="0" err="1"/>
              <a:t>संधी</a:t>
            </a:r>
            <a:r>
              <a:rPr lang="en-IN" dirty="0"/>
              <a:t> </a:t>
            </a:r>
            <a:r>
              <a:rPr lang="en-IN" dirty="0" err="1"/>
              <a:t>कमी</a:t>
            </a:r>
            <a:r>
              <a:rPr lang="en-IN" dirty="0"/>
              <a:t> </a:t>
            </a:r>
            <a:r>
              <a:rPr lang="en-IN" dirty="0" err="1"/>
              <a:t>मिळतात</a:t>
            </a:r>
            <a:r>
              <a:rPr lang="en-IN" dirty="0"/>
              <a:t>.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36192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B6216-5161-AA9D-C234-A6E5A0904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8895"/>
            <a:ext cx="10515600" cy="1325563"/>
          </a:xfrm>
        </p:spPr>
        <p:txBody>
          <a:bodyPr>
            <a:normAutofit/>
          </a:bodyPr>
          <a:lstStyle/>
          <a:p>
            <a:r>
              <a:rPr lang="en-IN" b="1" dirty="0" err="1"/>
              <a:t>शिक्षणातील</a:t>
            </a:r>
            <a:r>
              <a:rPr lang="en-IN" b="1" dirty="0"/>
              <a:t> </a:t>
            </a:r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mr-IN" b="1" dirty="0"/>
              <a:t>…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35999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9667D-4E77-8FB9-14C7-D2A94D42B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67010-1170-7B1B-F1E1-86A517405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err="1"/>
              <a:t>शिक्षणातील</a:t>
            </a:r>
            <a:r>
              <a:rPr lang="en-IN" b="1" dirty="0"/>
              <a:t> </a:t>
            </a:r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838EA-E85F-20A1-A049-C5091021E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IN" dirty="0" err="1"/>
              <a:t>शिक्षणामध्ये</a:t>
            </a:r>
            <a:r>
              <a:rPr lang="en-IN" dirty="0"/>
              <a:t> </a:t>
            </a: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समानता</a:t>
            </a:r>
            <a:r>
              <a:rPr lang="en-IN" dirty="0"/>
              <a:t> </a:t>
            </a:r>
            <a:r>
              <a:rPr lang="en-IN" dirty="0" err="1"/>
              <a:t>खूप</a:t>
            </a:r>
            <a:r>
              <a:rPr lang="en-IN" dirty="0"/>
              <a:t> </a:t>
            </a:r>
            <a:r>
              <a:rPr lang="en-IN" dirty="0" err="1"/>
              <a:t>महत्त्वाची</a:t>
            </a:r>
            <a:r>
              <a:rPr lang="en-IN" dirty="0"/>
              <a:t> </a:t>
            </a:r>
            <a:r>
              <a:rPr lang="en-IN" dirty="0" err="1"/>
              <a:t>आहे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सर्व</a:t>
            </a:r>
            <a:r>
              <a:rPr lang="en-IN" dirty="0"/>
              <a:t> </a:t>
            </a:r>
            <a:r>
              <a:rPr lang="en-IN" dirty="0" err="1"/>
              <a:t>मुला-मुलींना</a:t>
            </a:r>
            <a:r>
              <a:rPr lang="en-IN" dirty="0"/>
              <a:t> </a:t>
            </a:r>
            <a:r>
              <a:rPr lang="en-IN" b="1" dirty="0" err="1"/>
              <a:t>शाळेत</a:t>
            </a:r>
            <a:r>
              <a:rPr lang="en-IN" b="1" dirty="0"/>
              <a:t> </a:t>
            </a:r>
            <a:r>
              <a:rPr lang="en-IN" b="1" dirty="0" err="1"/>
              <a:t>जाण्याची</a:t>
            </a:r>
            <a:r>
              <a:rPr lang="en-IN" b="1" dirty="0"/>
              <a:t> </a:t>
            </a:r>
            <a:r>
              <a:rPr lang="en-IN" b="1" dirty="0" err="1"/>
              <a:t>समान</a:t>
            </a:r>
            <a:r>
              <a:rPr lang="en-IN" b="1" dirty="0"/>
              <a:t> </a:t>
            </a:r>
            <a:r>
              <a:rPr lang="en-IN" b="1" dirty="0" err="1"/>
              <a:t>संधी</a:t>
            </a:r>
            <a:r>
              <a:rPr lang="en-IN" dirty="0"/>
              <a:t> </a:t>
            </a:r>
            <a:r>
              <a:rPr lang="en-IN" dirty="0" err="1"/>
              <a:t>मिळाली</a:t>
            </a:r>
            <a:r>
              <a:rPr lang="en-IN" dirty="0"/>
              <a:t> </a:t>
            </a:r>
            <a:r>
              <a:rPr lang="en-IN" dirty="0" err="1"/>
              <a:t>पाहिजे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शिक्षणामुळे</a:t>
            </a:r>
            <a:r>
              <a:rPr lang="en-IN" dirty="0"/>
              <a:t> </a:t>
            </a:r>
            <a:r>
              <a:rPr lang="en-IN" dirty="0" err="1"/>
              <a:t>लोकांचे</a:t>
            </a:r>
            <a:r>
              <a:rPr lang="en-IN" dirty="0"/>
              <a:t> </a:t>
            </a:r>
            <a:r>
              <a:rPr lang="en-IN" dirty="0" err="1"/>
              <a:t>भविष्य</a:t>
            </a:r>
            <a:r>
              <a:rPr lang="en-IN" dirty="0"/>
              <a:t> </a:t>
            </a:r>
            <a:r>
              <a:rPr lang="en-IN" dirty="0" err="1"/>
              <a:t>उज्ज्वल</a:t>
            </a:r>
            <a:r>
              <a:rPr lang="en-IN" dirty="0"/>
              <a:t> </a:t>
            </a:r>
            <a:r>
              <a:rPr lang="en-IN" dirty="0" err="1"/>
              <a:t>होते</a:t>
            </a:r>
            <a:r>
              <a:rPr lang="en-IN" dirty="0"/>
              <a:t>.</a:t>
            </a:r>
          </a:p>
          <a:p>
            <a:pPr>
              <a:lnSpc>
                <a:spcPct val="20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1378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292</Words>
  <Application>Microsoft Office PowerPoint</Application>
  <PresentationFormat>Widescreen</PresentationFormat>
  <Paragraphs>29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Office Theme</vt:lpstr>
      <vt:lpstr>Gender Equality  (लैंगिक समानता) </vt:lpstr>
      <vt:lpstr>लैंगिक समानता म्हणजे काय....?</vt:lpstr>
      <vt:lpstr>लैंगिक समानता म्हणजे काय?</vt:lpstr>
      <vt:lpstr>लैंगिक समानता का महत्त्वाची आहे...? </vt:lpstr>
      <vt:lpstr>लैंगिक समानता का महत्त्वाची आहे? </vt:lpstr>
      <vt:lpstr>लैंगिक असमानतेची उदाहरणे...</vt:lpstr>
      <vt:lpstr>लैंगिक असमानतेची उदाहरणे</vt:lpstr>
      <vt:lpstr>शिक्षणातील लैंगिक समानता…</vt:lpstr>
      <vt:lpstr>शिक्षणातील लैंगिक समानता </vt:lpstr>
      <vt:lpstr>कामाच्या ठिकाणी लैंगिक समानता</vt:lpstr>
      <vt:lpstr>कामाच्या ठिकाणी लैंगिक समानता </vt:lpstr>
      <vt:lpstr>आपण लैंगिक समानता कशी वाढवू शकतो?</vt:lpstr>
      <vt:lpstr>आपण लैंगिक समानता कशी वाढवू शकतो?</vt:lpstr>
      <vt:lpstr>तरुणांची भूमिका </vt:lpstr>
      <vt:lpstr>निष्कर्ष</vt:lpstr>
      <vt:lpstr>धन्यवाद ...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4</cp:revision>
  <dcterms:created xsi:type="dcterms:W3CDTF">2026-01-01T11:37:36Z</dcterms:created>
  <dcterms:modified xsi:type="dcterms:W3CDTF">2026-01-14T06:30:55Z</dcterms:modified>
</cp:coreProperties>
</file>