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6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FD5E047-0BD1-E25F-1A85-EE66977E73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8" y="5118692"/>
            <a:ext cx="7022892" cy="1241822"/>
          </a:xfrm>
        </p:spPr>
        <p:txBody>
          <a:bodyPr anchor="ctr">
            <a:normAutofit fontScale="92500"/>
          </a:bodyPr>
          <a:lstStyle/>
          <a:p>
            <a:r>
              <a:rPr lang="mr-IN" b="1" dirty="0">
                <a:solidFill>
                  <a:srgbClr val="FF0000"/>
                </a:solidFill>
              </a:rPr>
              <a:t>श्री. मंगेश लक्ष्मण सूर्यवंशी </a:t>
            </a:r>
          </a:p>
          <a:p>
            <a:r>
              <a:rPr lang="mr-IN" b="1" dirty="0">
                <a:solidFill>
                  <a:srgbClr val="FF0000"/>
                </a:solidFill>
              </a:rPr>
              <a:t>अध्यक्ष – प्रेमांकुर सामाजिक संस्था, नाशिक </a:t>
            </a:r>
            <a:endParaRPr lang="en-IN" b="1" dirty="0">
              <a:solidFill>
                <a:srgbClr val="FF000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4A9B0B-BB44-4906-739C-D575A09CA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2473" y="239843"/>
            <a:ext cx="1007564" cy="10643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3954B88-779A-AB16-C996-524506D61498}"/>
              </a:ext>
            </a:extLst>
          </p:cNvPr>
          <p:cNvSpPr txBox="1">
            <a:spLocks/>
          </p:cNvSpPr>
          <p:nvPr/>
        </p:nvSpPr>
        <p:spPr>
          <a:xfrm>
            <a:off x="1307892" y="1308958"/>
            <a:ext cx="6858000" cy="795245"/>
          </a:xfrm>
          <a:prstGeom prst="rect">
            <a:avLst/>
          </a:prstGeom>
          <a:ln w="38100">
            <a:solidFill>
              <a:srgbClr val="92D050"/>
            </a:solidFill>
          </a:ln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r-IN" sz="4500" b="1" dirty="0">
                <a:solidFill>
                  <a:schemeClr val="accent6"/>
                </a:solidFill>
              </a:rPr>
              <a:t>प्रेमांकुर सामाजिक संस्था </a:t>
            </a:r>
            <a:endParaRPr lang="en-IN" sz="4500" b="1" dirty="0">
              <a:solidFill>
                <a:schemeClr val="accent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A1A88CF-F1CA-B3D4-9BB7-A5102B0B24F2}"/>
              </a:ext>
            </a:extLst>
          </p:cNvPr>
          <p:cNvSpPr txBox="1"/>
          <p:nvPr/>
        </p:nvSpPr>
        <p:spPr>
          <a:xfrm>
            <a:off x="1142998" y="2828835"/>
            <a:ext cx="741638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N" sz="3600" b="1" dirty="0"/>
              <a:t>SHG – </a:t>
            </a:r>
            <a:r>
              <a:rPr lang="en-IN" sz="3600" b="1" dirty="0" err="1"/>
              <a:t>महिला</a:t>
            </a:r>
            <a:r>
              <a:rPr lang="en-IN" sz="3600" b="1" dirty="0"/>
              <a:t> </a:t>
            </a:r>
            <a:r>
              <a:rPr lang="en-IN" sz="3600" b="1" dirty="0" err="1"/>
              <a:t>उद्योजक</a:t>
            </a:r>
            <a:br>
              <a:rPr lang="en-IN" sz="3600" dirty="0"/>
            </a:br>
            <a:r>
              <a:rPr lang="en-IN" sz="3600" dirty="0" err="1"/>
              <a:t>स्वयंसहायता</a:t>
            </a:r>
            <a:r>
              <a:rPr lang="en-IN" sz="3600" dirty="0"/>
              <a:t> </a:t>
            </a:r>
            <a:r>
              <a:rPr lang="en-IN" sz="3600" dirty="0" err="1"/>
              <a:t>गटातून</a:t>
            </a:r>
            <a:r>
              <a:rPr lang="en-IN" sz="3600" dirty="0"/>
              <a:t> </a:t>
            </a:r>
            <a:r>
              <a:rPr lang="en-IN" sz="3600" dirty="0" err="1"/>
              <a:t>स्वावलंबनाकडे</a:t>
            </a:r>
            <a:r>
              <a:rPr lang="mr-IN" sz="3600" dirty="0"/>
              <a:t>...</a:t>
            </a:r>
            <a:endParaRPr lang="en-IN" sz="3600" dirty="0"/>
          </a:p>
        </p:txBody>
      </p:sp>
    </p:spTree>
    <p:extLst>
      <p:ext uri="{BB962C8B-B14F-4D97-AF65-F5344CB8AC3E}">
        <p14:creationId xmlns:p14="http://schemas.microsoft.com/office/powerpoint/2010/main" val="1052536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7746"/>
            <a:ext cx="8229600" cy="1143000"/>
          </a:xfrm>
        </p:spPr>
        <p:txBody>
          <a:bodyPr/>
          <a:lstStyle/>
          <a:p>
            <a:r>
              <a:rPr b="1" dirty="0" err="1"/>
              <a:t>निष्कर्ष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92055"/>
            <a:ext cx="8229600" cy="2334975"/>
          </a:xfrm>
        </p:spPr>
        <p:txBody>
          <a:bodyPr anchor="ctr"/>
          <a:lstStyle/>
          <a:p>
            <a:pPr>
              <a:lnSpc>
                <a:spcPct val="200000"/>
              </a:lnSpc>
            </a:pPr>
            <a:r>
              <a:rPr dirty="0" err="1"/>
              <a:t>हिंसाचार</a:t>
            </a:r>
            <a:r>
              <a:rPr dirty="0"/>
              <a:t> </a:t>
            </a:r>
            <a:r>
              <a:rPr dirty="0" err="1"/>
              <a:t>सहन</a:t>
            </a:r>
            <a:r>
              <a:rPr dirty="0"/>
              <a:t> </a:t>
            </a:r>
            <a:r>
              <a:rPr dirty="0" err="1"/>
              <a:t>करू</a:t>
            </a:r>
            <a:r>
              <a:rPr dirty="0"/>
              <a:t> </a:t>
            </a:r>
            <a:r>
              <a:rPr dirty="0" err="1"/>
              <a:t>नका</a:t>
            </a:r>
            <a:endParaRPr dirty="0"/>
          </a:p>
          <a:p>
            <a:pPr>
              <a:lnSpc>
                <a:spcPct val="200000"/>
              </a:lnSpc>
            </a:pPr>
            <a:r>
              <a:rPr dirty="0" err="1"/>
              <a:t>कायदा</a:t>
            </a:r>
            <a:r>
              <a:rPr dirty="0"/>
              <a:t> </a:t>
            </a:r>
            <a:r>
              <a:rPr dirty="0" err="1"/>
              <a:t>तुमच्या</a:t>
            </a:r>
            <a:r>
              <a:rPr dirty="0"/>
              <a:t> </a:t>
            </a:r>
            <a:r>
              <a:rPr dirty="0" err="1"/>
              <a:t>पाठीशी</a:t>
            </a:r>
            <a:r>
              <a:rPr dirty="0"/>
              <a:t> </a:t>
            </a:r>
            <a:r>
              <a:rPr dirty="0" err="1"/>
              <a:t>आहे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13559"/>
            <a:ext cx="8229600" cy="1143000"/>
          </a:xfrm>
        </p:spPr>
        <p:txBody>
          <a:bodyPr>
            <a:noAutofit/>
          </a:bodyPr>
          <a:lstStyle/>
          <a:p>
            <a:r>
              <a:rPr sz="7200" b="1" dirty="0" err="1"/>
              <a:t>धन्यवाद</a:t>
            </a:r>
            <a:endParaRPr sz="7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698823"/>
            <a:ext cx="8229600" cy="1685264"/>
          </a:xfrm>
        </p:spPr>
        <p:txBody>
          <a:bodyPr anchor="ctr"/>
          <a:lstStyle/>
          <a:p>
            <a:pPr marL="0" indent="0" algn="ctr">
              <a:buNone/>
            </a:pPr>
            <a:r>
              <a:rPr b="1" dirty="0" err="1"/>
              <a:t>महिला</a:t>
            </a:r>
            <a:r>
              <a:rPr b="1" dirty="0"/>
              <a:t> </a:t>
            </a:r>
            <a:r>
              <a:rPr b="1" dirty="0" err="1"/>
              <a:t>सबलीकरणासाठी</a:t>
            </a:r>
            <a:r>
              <a:rPr b="1" dirty="0"/>
              <a:t> </a:t>
            </a:r>
            <a:r>
              <a:rPr b="1" dirty="0" err="1"/>
              <a:t>कायद्याची</a:t>
            </a:r>
            <a:r>
              <a:rPr b="1" dirty="0"/>
              <a:t> </a:t>
            </a:r>
            <a:r>
              <a:rPr b="1" dirty="0" err="1"/>
              <a:t>माहिती</a:t>
            </a:r>
            <a:r>
              <a:rPr b="1" dirty="0"/>
              <a:t> </a:t>
            </a:r>
            <a:r>
              <a:rPr b="1" dirty="0" err="1"/>
              <a:t>महत्त्वाची</a:t>
            </a:r>
            <a:endParaRPr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10757"/>
            <a:ext cx="8229600" cy="1143000"/>
          </a:xfrm>
        </p:spPr>
        <p:txBody>
          <a:bodyPr/>
          <a:lstStyle/>
          <a:p>
            <a:r>
              <a:rPr b="1" dirty="0" err="1"/>
              <a:t>कौटुंबिक</a:t>
            </a:r>
            <a:r>
              <a:rPr b="1" dirty="0"/>
              <a:t> </a:t>
            </a:r>
            <a:r>
              <a:rPr b="1" dirty="0" err="1"/>
              <a:t>हिंसाचार</a:t>
            </a:r>
            <a:r>
              <a:rPr b="1" dirty="0"/>
              <a:t> </a:t>
            </a:r>
            <a:r>
              <a:rPr b="1" dirty="0" err="1"/>
              <a:t>कायदा</a:t>
            </a:r>
            <a:r>
              <a:rPr b="1" dirty="0"/>
              <a:t> 2005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88569"/>
            <a:ext cx="8229600" cy="3332859"/>
          </a:xfrm>
        </p:spPr>
        <p:txBody>
          <a:bodyPr anchor="ctr"/>
          <a:lstStyle/>
          <a:p>
            <a:pPr marL="0" indent="0">
              <a:lnSpc>
                <a:spcPct val="150000"/>
              </a:lnSpc>
              <a:buNone/>
            </a:pPr>
            <a:r>
              <a:rPr dirty="0" err="1"/>
              <a:t>घरगुती</a:t>
            </a:r>
            <a:r>
              <a:rPr dirty="0"/>
              <a:t> </a:t>
            </a:r>
            <a:r>
              <a:rPr dirty="0" err="1"/>
              <a:t>हिंसाचारापासून</a:t>
            </a:r>
            <a:r>
              <a:rPr dirty="0"/>
              <a:t> </a:t>
            </a:r>
            <a:r>
              <a:rPr dirty="0" err="1"/>
              <a:t>महिलांचे</a:t>
            </a:r>
            <a:r>
              <a:rPr dirty="0"/>
              <a:t> </a:t>
            </a:r>
            <a:r>
              <a:rPr dirty="0" err="1"/>
              <a:t>संरक्षण</a:t>
            </a:r>
            <a:endParaRPr dirty="0"/>
          </a:p>
          <a:p>
            <a:pPr marL="0" indent="0">
              <a:buNone/>
            </a:pPr>
            <a:r>
              <a:rPr dirty="0"/>
              <a:t>(Protection of Women from Domestic Violence Act, 2005)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कौटुंबिक हिंसाचार म्हणजे काय?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शारीरिक</a:t>
            </a:r>
            <a:r>
              <a:rPr dirty="0"/>
              <a:t> </a:t>
            </a:r>
            <a:r>
              <a:rPr dirty="0" err="1"/>
              <a:t>हिंसा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मानसिक</a:t>
            </a:r>
            <a:r>
              <a:rPr dirty="0"/>
              <a:t> / </a:t>
            </a:r>
            <a:r>
              <a:rPr dirty="0" err="1"/>
              <a:t>भावनिक</a:t>
            </a:r>
            <a:r>
              <a:rPr dirty="0"/>
              <a:t> </a:t>
            </a:r>
            <a:r>
              <a:rPr dirty="0" err="1"/>
              <a:t>छळ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आर्थिक</a:t>
            </a:r>
            <a:r>
              <a:rPr dirty="0"/>
              <a:t> </a:t>
            </a:r>
            <a:r>
              <a:rPr dirty="0" err="1"/>
              <a:t>हिंसा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लैंगिक</a:t>
            </a:r>
            <a:r>
              <a:rPr dirty="0"/>
              <a:t> </a:t>
            </a:r>
            <a:r>
              <a:rPr dirty="0" err="1"/>
              <a:t>हिंसा</a:t>
            </a:r>
            <a:endParaRPr dirty="0"/>
          </a:p>
          <a:p>
            <a:pPr marL="0" indent="0">
              <a:lnSpc>
                <a:spcPct val="150000"/>
              </a:lnSpc>
              <a:buNone/>
            </a:pPr>
            <a:r>
              <a:rPr dirty="0"/>
              <a:t>• </a:t>
            </a:r>
            <a:r>
              <a:rPr dirty="0" err="1"/>
              <a:t>सामाजिक</a:t>
            </a:r>
            <a:r>
              <a:rPr dirty="0"/>
              <a:t> </a:t>
            </a:r>
            <a:r>
              <a:rPr dirty="0" err="1"/>
              <a:t>विलगीकरण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25158"/>
            <a:ext cx="8229600" cy="1143000"/>
          </a:xfrm>
        </p:spPr>
        <p:txBody>
          <a:bodyPr/>
          <a:lstStyle/>
          <a:p>
            <a:r>
              <a:rPr dirty="0" err="1"/>
              <a:t>हा</a:t>
            </a:r>
            <a:r>
              <a:rPr dirty="0"/>
              <a:t> </a:t>
            </a:r>
            <a:r>
              <a:rPr dirty="0" err="1"/>
              <a:t>कायदा</a:t>
            </a:r>
            <a:r>
              <a:rPr dirty="0"/>
              <a:t> </a:t>
            </a:r>
            <a:r>
              <a:rPr dirty="0" err="1"/>
              <a:t>कोणासाठी</a:t>
            </a:r>
            <a:r>
              <a:rPr dirty="0"/>
              <a:t> </a:t>
            </a:r>
            <a:r>
              <a:rPr dirty="0" err="1"/>
              <a:t>आहे</a:t>
            </a:r>
            <a:r>
              <a:rPr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पत्नी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लिव्ह-इन</a:t>
            </a:r>
            <a:r>
              <a:rPr dirty="0"/>
              <a:t> </a:t>
            </a:r>
            <a:r>
              <a:rPr dirty="0" err="1"/>
              <a:t>रिलेशनशिपमधील</a:t>
            </a:r>
            <a:r>
              <a:rPr dirty="0"/>
              <a:t> </a:t>
            </a:r>
            <a:r>
              <a:rPr dirty="0" err="1"/>
              <a:t>महिला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आई</a:t>
            </a:r>
            <a:r>
              <a:rPr dirty="0"/>
              <a:t>, </a:t>
            </a:r>
            <a:r>
              <a:rPr dirty="0" err="1"/>
              <a:t>बहिण</a:t>
            </a:r>
            <a:r>
              <a:rPr dirty="0"/>
              <a:t>, </a:t>
            </a:r>
            <a:r>
              <a:rPr dirty="0" err="1"/>
              <a:t>विधवा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घरात</a:t>
            </a:r>
            <a:r>
              <a:rPr dirty="0"/>
              <a:t> </a:t>
            </a:r>
            <a:r>
              <a:rPr dirty="0" err="1"/>
              <a:t>राहणाऱ्या</a:t>
            </a:r>
            <a:r>
              <a:rPr dirty="0"/>
              <a:t> </a:t>
            </a:r>
            <a:r>
              <a:rPr dirty="0" err="1"/>
              <a:t>महिला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dirty="0" err="1"/>
              <a:t>महिलांचे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सुरक्षिततेचा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सन्मानाने</a:t>
            </a:r>
            <a:r>
              <a:rPr dirty="0"/>
              <a:t> </a:t>
            </a:r>
            <a:r>
              <a:rPr dirty="0" err="1"/>
              <a:t>जगण्याचा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निवासाचा</a:t>
            </a:r>
            <a:r>
              <a:rPr dirty="0"/>
              <a:t> </a:t>
            </a:r>
            <a:r>
              <a:rPr dirty="0" err="1"/>
              <a:t>हक्क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कायदेशीर संरक्षण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संरक्षण</a:t>
            </a:r>
            <a:r>
              <a:rPr dirty="0"/>
              <a:t> </a:t>
            </a:r>
            <a:r>
              <a:rPr dirty="0" err="1"/>
              <a:t>आदेश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घरातून</a:t>
            </a:r>
            <a:r>
              <a:rPr dirty="0"/>
              <a:t> </a:t>
            </a:r>
            <a:r>
              <a:rPr dirty="0" err="1"/>
              <a:t>काढता</a:t>
            </a:r>
            <a:r>
              <a:rPr dirty="0"/>
              <a:t> </a:t>
            </a:r>
            <a:r>
              <a:rPr dirty="0" err="1"/>
              <a:t>येणार</a:t>
            </a:r>
            <a:r>
              <a:rPr dirty="0"/>
              <a:t> </a:t>
            </a:r>
            <a:r>
              <a:rPr dirty="0" err="1"/>
              <a:t>नाही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छळ</a:t>
            </a:r>
            <a:r>
              <a:rPr dirty="0"/>
              <a:t> </a:t>
            </a:r>
            <a:r>
              <a:rPr dirty="0" err="1"/>
              <a:t>थांबवण्याचे</a:t>
            </a:r>
            <a:r>
              <a:rPr dirty="0"/>
              <a:t> </a:t>
            </a:r>
            <a:r>
              <a:rPr dirty="0" err="1"/>
              <a:t>आदेश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25975"/>
            <a:ext cx="8229600" cy="1143000"/>
          </a:xfrm>
        </p:spPr>
        <p:txBody>
          <a:bodyPr/>
          <a:lstStyle/>
          <a:p>
            <a:r>
              <a:rPr dirty="0" err="1"/>
              <a:t>आर्थिक</a:t>
            </a:r>
            <a:r>
              <a:rPr dirty="0"/>
              <a:t> </a:t>
            </a:r>
            <a:r>
              <a:rPr dirty="0" err="1"/>
              <a:t>मदत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निर्वाह</a:t>
            </a:r>
            <a:r>
              <a:rPr dirty="0"/>
              <a:t> </a:t>
            </a:r>
            <a:r>
              <a:rPr dirty="0" err="1"/>
              <a:t>भत्ता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वैद्यकीय</a:t>
            </a:r>
            <a:r>
              <a:rPr dirty="0"/>
              <a:t> </a:t>
            </a:r>
            <a:r>
              <a:rPr dirty="0" err="1"/>
              <a:t>खर्च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नुकसान</a:t>
            </a:r>
            <a:r>
              <a:rPr dirty="0"/>
              <a:t> </a:t>
            </a:r>
            <a:r>
              <a:rPr dirty="0" err="1"/>
              <a:t>भरपाई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b="1" dirty="0" err="1"/>
              <a:t>तक्रार</a:t>
            </a:r>
            <a:r>
              <a:rPr b="1" dirty="0"/>
              <a:t> </a:t>
            </a:r>
            <a:r>
              <a:rPr b="1" dirty="0" err="1"/>
              <a:t>कुठे</a:t>
            </a:r>
            <a:r>
              <a:rPr b="1" dirty="0"/>
              <a:t> </a:t>
            </a:r>
            <a:r>
              <a:rPr b="1" dirty="0" err="1"/>
              <a:t>करावी</a:t>
            </a:r>
            <a:r>
              <a:rPr b="1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पोलीस</a:t>
            </a:r>
            <a:r>
              <a:rPr dirty="0"/>
              <a:t> </a:t>
            </a:r>
            <a:r>
              <a:rPr dirty="0" err="1"/>
              <a:t>स्टेशन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संरक्षण</a:t>
            </a:r>
            <a:r>
              <a:rPr dirty="0"/>
              <a:t> </a:t>
            </a:r>
            <a:r>
              <a:rPr dirty="0" err="1"/>
              <a:t>अधिकारी</a:t>
            </a:r>
            <a:r>
              <a:rPr dirty="0"/>
              <a:t> (Protection Officer)</a:t>
            </a:r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</a:t>
            </a:r>
            <a:r>
              <a:rPr dirty="0" err="1"/>
              <a:t>न्यायालय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28700"/>
            <a:ext cx="8229600" cy="1143000"/>
          </a:xfrm>
        </p:spPr>
        <p:txBody>
          <a:bodyPr/>
          <a:lstStyle/>
          <a:p>
            <a:r>
              <a:rPr b="1" dirty="0" err="1"/>
              <a:t>महत्त्वाचे</a:t>
            </a:r>
            <a:r>
              <a:rPr b="1" dirty="0"/>
              <a:t> </a:t>
            </a:r>
            <a:r>
              <a:rPr b="1" dirty="0" err="1"/>
              <a:t>हेल्पलाईन</a:t>
            </a:r>
            <a:endParaRPr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marL="0" indent="0">
              <a:lnSpc>
                <a:spcPct val="200000"/>
              </a:lnSpc>
              <a:buNone/>
            </a:pPr>
            <a:r>
              <a:rPr dirty="0"/>
              <a:t>• 112 – </a:t>
            </a:r>
            <a:r>
              <a:rPr dirty="0" err="1"/>
              <a:t>आपत्कालीन</a:t>
            </a:r>
            <a:endParaRPr dirty="0"/>
          </a:p>
          <a:p>
            <a:pPr marL="0" indent="0">
              <a:lnSpc>
                <a:spcPct val="200000"/>
              </a:lnSpc>
              <a:buNone/>
            </a:pPr>
            <a:r>
              <a:rPr dirty="0"/>
              <a:t>• 181 / 1091 – </a:t>
            </a:r>
            <a:r>
              <a:rPr dirty="0" err="1"/>
              <a:t>महिला</a:t>
            </a:r>
            <a:r>
              <a:rPr dirty="0"/>
              <a:t> </a:t>
            </a:r>
            <a:r>
              <a:rPr dirty="0" err="1"/>
              <a:t>हेल्पलाईन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167</Words>
  <Application>Microsoft Office PowerPoint</Application>
  <PresentationFormat>On-screen Show (4:3)</PresentationFormat>
  <Paragraphs>42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PowerPoint Presentation</vt:lpstr>
      <vt:lpstr>कौटुंबिक हिंसाचार कायदा 2005</vt:lpstr>
      <vt:lpstr>कौटुंबिक हिंसाचार म्हणजे काय?</vt:lpstr>
      <vt:lpstr>हा कायदा कोणासाठी आहे?</vt:lpstr>
      <vt:lpstr>महिलांचे हक्क</vt:lpstr>
      <vt:lpstr>कायदेशीर संरक्षण</vt:lpstr>
      <vt:lpstr>आर्थिक मदत</vt:lpstr>
      <vt:lpstr>तक्रार कुठे करावी?</vt:lpstr>
      <vt:lpstr>महत्त्वाचे हेल्पलाईन</vt:lpstr>
      <vt:lpstr>निष्कर्ष</vt:lpstr>
      <vt:lpstr>धन्यवाद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महिला आर्थिक विकास महामंडळ (माविम)</dc:title>
  <dc:subject/>
  <dc:creator>Admin</dc:creator>
  <cp:keywords/>
  <dc:description>generated using python-pptx</dc:description>
  <cp:lastModifiedBy>Admin</cp:lastModifiedBy>
  <cp:revision>5</cp:revision>
  <dcterms:created xsi:type="dcterms:W3CDTF">2013-01-27T09:14:16Z</dcterms:created>
  <dcterms:modified xsi:type="dcterms:W3CDTF">2026-01-14T06:41:09Z</dcterms:modified>
  <cp:category/>
</cp:coreProperties>
</file>