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5E047-0BD1-E25F-1A85-EE66977E7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244927"/>
            <a:ext cx="6858000" cy="1241822"/>
          </a:xfrm>
        </p:spPr>
        <p:txBody>
          <a:bodyPr anchor="ctr">
            <a:normAutofit fontScale="85000" lnSpcReduction="10000"/>
          </a:bodyPr>
          <a:lstStyle/>
          <a:p>
            <a:r>
              <a:rPr lang="mr-IN" b="1" dirty="0">
                <a:solidFill>
                  <a:srgbClr val="FF0000"/>
                </a:solidFill>
              </a:rPr>
              <a:t>श्री. मंगेश लक्ष्मण सूर्यवंशी </a:t>
            </a:r>
          </a:p>
          <a:p>
            <a:r>
              <a:rPr lang="mr-IN" b="1" dirty="0">
                <a:solidFill>
                  <a:srgbClr val="FF0000"/>
                </a:solidFill>
              </a:rPr>
              <a:t>अध्यक्ष – प्रेमांकुर सामाजिक संस्था, नाशिक </a:t>
            </a: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A9B0B-BB44-4906-739C-D575A09C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803" y="236339"/>
            <a:ext cx="987234" cy="103782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3954B88-779A-AB16-C996-524506D61498}"/>
              </a:ext>
            </a:extLst>
          </p:cNvPr>
          <p:cNvSpPr txBox="1">
            <a:spLocks/>
          </p:cNvSpPr>
          <p:nvPr/>
        </p:nvSpPr>
        <p:spPr>
          <a:xfrm>
            <a:off x="1292901" y="1274164"/>
            <a:ext cx="6858000" cy="795245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r-IN" sz="4500" b="1" dirty="0">
                <a:solidFill>
                  <a:schemeClr val="accent2"/>
                </a:solidFill>
              </a:rPr>
              <a:t>प्रेमांकुर सामाजिक संस्था </a:t>
            </a:r>
            <a:endParaRPr lang="en-IN" sz="4500" b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1A88CF-F1CA-B3D4-9BB7-A5102B0B24F2}"/>
              </a:ext>
            </a:extLst>
          </p:cNvPr>
          <p:cNvSpPr txBox="1"/>
          <p:nvPr/>
        </p:nvSpPr>
        <p:spPr>
          <a:xfrm>
            <a:off x="1292901" y="2652826"/>
            <a:ext cx="6858000" cy="1552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3300" b="1" dirty="0"/>
              <a:t>SHG – </a:t>
            </a:r>
            <a:r>
              <a:rPr lang="en-IN" sz="3300" b="1" dirty="0" err="1"/>
              <a:t>महिला</a:t>
            </a:r>
            <a:r>
              <a:rPr lang="en-IN" sz="3300" b="1" dirty="0"/>
              <a:t> </a:t>
            </a:r>
            <a:r>
              <a:rPr lang="en-IN" sz="3300" b="1" dirty="0" err="1"/>
              <a:t>उद्योजक</a:t>
            </a:r>
            <a:br>
              <a:rPr lang="en-IN" sz="3300" dirty="0"/>
            </a:br>
            <a:r>
              <a:rPr lang="en-IN" sz="3300" dirty="0" err="1"/>
              <a:t>स्वयंसहायता</a:t>
            </a:r>
            <a:r>
              <a:rPr lang="en-IN" sz="3300" dirty="0"/>
              <a:t> </a:t>
            </a:r>
            <a:r>
              <a:rPr lang="en-IN" sz="3300" dirty="0" err="1"/>
              <a:t>गटातून</a:t>
            </a:r>
            <a:r>
              <a:rPr lang="en-IN" sz="3300" dirty="0"/>
              <a:t> </a:t>
            </a:r>
            <a:r>
              <a:rPr lang="en-IN" sz="3300" dirty="0" err="1"/>
              <a:t>स्वावलंबनाकडे</a:t>
            </a:r>
            <a:r>
              <a:rPr lang="mr-IN" sz="3300" dirty="0"/>
              <a:t>...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105253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महत्त्वाचे हेल्पलाईन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112 – </a:t>
            </a:r>
            <a:r>
              <a:rPr dirty="0" err="1"/>
              <a:t>आपत्कालीन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181 / 1091 – </a:t>
            </a:r>
            <a:r>
              <a:rPr dirty="0" err="1"/>
              <a:t>महिला</a:t>
            </a:r>
            <a:r>
              <a:rPr dirty="0"/>
              <a:t> </a:t>
            </a:r>
            <a:r>
              <a:rPr dirty="0" err="1"/>
              <a:t>हेल्पलाईन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1098 – </a:t>
            </a:r>
            <a:r>
              <a:rPr dirty="0" err="1"/>
              <a:t>चाइल्डलाईन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6376"/>
            <a:ext cx="8229600" cy="1143000"/>
          </a:xfrm>
          <a:solidFill>
            <a:schemeClr val="bg2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6600" dirty="0" err="1"/>
              <a:t>धन्यवाद</a:t>
            </a:r>
            <a:r>
              <a:rPr lang="en-US" sz="6600" dirty="0"/>
              <a:t>….</a:t>
            </a:r>
            <a:endParaRPr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7049"/>
            <a:ext cx="8229600" cy="1629113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sz="5400" dirty="0" err="1"/>
              <a:t>महिला</a:t>
            </a:r>
            <a:r>
              <a:rPr sz="5400" dirty="0"/>
              <a:t> </a:t>
            </a:r>
            <a:r>
              <a:rPr sz="5400" dirty="0" err="1"/>
              <a:t>सबलीकरणासाठी</a:t>
            </a:r>
            <a:r>
              <a:rPr sz="5400" dirty="0"/>
              <a:t> </a:t>
            </a:r>
            <a:r>
              <a:rPr sz="5400" dirty="0" err="1"/>
              <a:t>कायद्यांची</a:t>
            </a:r>
            <a:r>
              <a:rPr sz="5400" dirty="0"/>
              <a:t> </a:t>
            </a:r>
            <a:r>
              <a:rPr sz="5400" dirty="0" err="1"/>
              <a:t>माहिती</a:t>
            </a:r>
            <a:r>
              <a:rPr sz="5400" dirty="0"/>
              <a:t> </a:t>
            </a:r>
            <a:r>
              <a:rPr sz="5400" dirty="0" err="1"/>
              <a:t>महत्त्वाची</a:t>
            </a:r>
            <a:endParaRPr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महिलांसाठी</a:t>
            </a:r>
            <a:r>
              <a:rPr dirty="0"/>
              <a:t> </a:t>
            </a:r>
            <a:r>
              <a:rPr dirty="0" err="1"/>
              <a:t>कायदे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हक्क</a:t>
            </a:r>
            <a:r>
              <a:rPr dirty="0"/>
              <a:t> व </a:t>
            </a:r>
            <a:r>
              <a:rPr dirty="0" err="1"/>
              <a:t>कायदेशीर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घरगुती हिंसाचार कायदा 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शारीरिक</a:t>
            </a:r>
            <a:r>
              <a:rPr dirty="0"/>
              <a:t>, </a:t>
            </a:r>
            <a:r>
              <a:rPr dirty="0" err="1"/>
              <a:t>मानसिक</a:t>
            </a:r>
            <a:r>
              <a:rPr dirty="0"/>
              <a:t>, </a:t>
            </a:r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छळापासून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निवासाचा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हुंडा प्रतिबंध अधिनियम 1961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हुंडा</a:t>
            </a:r>
            <a:r>
              <a:rPr dirty="0"/>
              <a:t> </a:t>
            </a:r>
            <a:r>
              <a:rPr dirty="0" err="1"/>
              <a:t>घेणे</a:t>
            </a:r>
            <a:r>
              <a:rPr dirty="0"/>
              <a:t> व </a:t>
            </a:r>
            <a:r>
              <a:rPr dirty="0" err="1"/>
              <a:t>देणे</a:t>
            </a:r>
            <a:r>
              <a:rPr dirty="0"/>
              <a:t> </a:t>
            </a:r>
            <a:r>
              <a:rPr dirty="0" err="1"/>
              <a:t>गुन्हा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कारावास</a:t>
            </a:r>
            <a:r>
              <a:rPr dirty="0"/>
              <a:t> व </a:t>
            </a:r>
            <a:r>
              <a:rPr dirty="0" err="1"/>
              <a:t>दंडाची</a:t>
            </a:r>
            <a:r>
              <a:rPr dirty="0"/>
              <a:t> </a:t>
            </a:r>
            <a:r>
              <a:rPr dirty="0" err="1"/>
              <a:t>तरतूद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IPC 498-A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पती</a:t>
            </a:r>
            <a:r>
              <a:rPr dirty="0"/>
              <a:t> व </a:t>
            </a:r>
            <a:r>
              <a:rPr dirty="0" err="1"/>
              <a:t>सासरकडील</a:t>
            </a:r>
            <a:r>
              <a:rPr dirty="0"/>
              <a:t> </a:t>
            </a:r>
            <a:r>
              <a:rPr dirty="0" err="1"/>
              <a:t>छळाविरोधी</a:t>
            </a:r>
            <a:r>
              <a:rPr dirty="0"/>
              <a:t> </a:t>
            </a:r>
            <a:r>
              <a:rPr dirty="0" err="1"/>
              <a:t>कायदा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हुंड्यासाठी</a:t>
            </a:r>
            <a:r>
              <a:rPr dirty="0"/>
              <a:t> </a:t>
            </a:r>
            <a:r>
              <a:rPr dirty="0" err="1"/>
              <a:t>छळ</a:t>
            </a:r>
            <a:r>
              <a:rPr dirty="0"/>
              <a:t> </a:t>
            </a:r>
            <a:r>
              <a:rPr dirty="0" err="1"/>
              <a:t>गुन्हा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कामाच्या ठिकाणी लैंगिक छळ (POSH) 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सुरक्षित</a:t>
            </a:r>
            <a:r>
              <a:rPr dirty="0"/>
              <a:t> </a:t>
            </a:r>
            <a:r>
              <a:rPr dirty="0" err="1"/>
              <a:t>कार्यस्थळाचा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ICC </a:t>
            </a:r>
            <a:r>
              <a:rPr dirty="0" err="1"/>
              <a:t>समिती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गोपनीय</a:t>
            </a:r>
            <a:r>
              <a:rPr dirty="0"/>
              <a:t> </a:t>
            </a:r>
            <a:r>
              <a:rPr dirty="0" err="1"/>
              <a:t>तक्रार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मातृत्व लाभ अधिनियम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26 </a:t>
            </a:r>
            <a:r>
              <a:rPr dirty="0" err="1"/>
              <a:t>आठवडे</a:t>
            </a:r>
            <a:r>
              <a:rPr dirty="0"/>
              <a:t> </a:t>
            </a:r>
            <a:r>
              <a:rPr dirty="0" err="1"/>
              <a:t>सशुल्क</a:t>
            </a:r>
            <a:r>
              <a:rPr dirty="0"/>
              <a:t> </a:t>
            </a:r>
            <a:r>
              <a:rPr dirty="0" err="1"/>
              <a:t>रजा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क्रेच</a:t>
            </a:r>
            <a:r>
              <a:rPr dirty="0"/>
              <a:t> </a:t>
            </a:r>
            <a:r>
              <a:rPr dirty="0" err="1"/>
              <a:t>सुविधा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समान वेतन अधिनियम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समान</a:t>
            </a:r>
            <a:r>
              <a:rPr dirty="0"/>
              <a:t> </a:t>
            </a:r>
            <a:r>
              <a:rPr dirty="0" err="1"/>
              <a:t>कामास</a:t>
            </a:r>
            <a:r>
              <a:rPr dirty="0"/>
              <a:t> </a:t>
            </a:r>
            <a:r>
              <a:rPr dirty="0" err="1"/>
              <a:t>समान</a:t>
            </a:r>
            <a:r>
              <a:rPr dirty="0"/>
              <a:t> </a:t>
            </a:r>
            <a:r>
              <a:rPr dirty="0" err="1"/>
              <a:t>वेतन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लिंगभेदास</a:t>
            </a:r>
            <a:r>
              <a:rPr dirty="0"/>
              <a:t> </a:t>
            </a:r>
            <a:r>
              <a:rPr dirty="0" err="1"/>
              <a:t>मनाई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POCSO Act 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18 </a:t>
            </a:r>
            <a:r>
              <a:rPr dirty="0" err="1"/>
              <a:t>वर्षांखालील</a:t>
            </a:r>
            <a:r>
              <a:rPr dirty="0"/>
              <a:t> </a:t>
            </a:r>
            <a:r>
              <a:rPr dirty="0" err="1"/>
              <a:t>बालकांचे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कठोर</a:t>
            </a:r>
            <a:r>
              <a:rPr dirty="0"/>
              <a:t> </a:t>
            </a:r>
            <a:r>
              <a:rPr dirty="0" err="1"/>
              <a:t>शिक्षा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151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महिलांसाठी कायदे</vt:lpstr>
      <vt:lpstr>घरगुती हिंसाचार कायदा 2005</vt:lpstr>
      <vt:lpstr>हुंडा प्रतिबंध अधिनियम 1961</vt:lpstr>
      <vt:lpstr>IPC 498-A</vt:lpstr>
      <vt:lpstr>कामाच्या ठिकाणी लैंगिक छळ (POSH) 2013</vt:lpstr>
      <vt:lpstr>मातृत्व लाभ अधिनियम</vt:lpstr>
      <vt:lpstr>समान वेतन अधिनियम</vt:lpstr>
      <vt:lpstr>POCSO Act 2012</vt:lpstr>
      <vt:lpstr>महत्त्वाचे हेल्पलाईन</vt:lpstr>
      <vt:lpstr>धन्यवाद….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2026-01-14T06:46:18Z</dcterms:modified>
  <cp:category/>
</cp:coreProperties>
</file>