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A120B-8B79-3729-916D-27318B6A0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FA74E-ACF0-2145-E8DF-84ED69DB9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B8643-A249-1EF5-FACB-7460A0E3C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74938-FF4C-D9F9-D26A-1E105FF64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5F3AF-34AC-571C-B914-E83D40F1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816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B2F1D-6795-8359-A65A-C9EF3BB2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E5270-4C11-F4F3-4096-5AA71C538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0D577-1890-7B18-A84C-B3E6EBDE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C720-6EFB-9740-3FFF-44806B1D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E0B89-4CB9-EFE6-0F1C-FEE409723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167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5073C3-6BBF-9826-00CB-0BFBBFF1D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A5303-9F0B-5C3C-8742-56FF6DC50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30CA9-F39E-927E-9879-4DEBDE7DF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B2F33-7E0A-DDC7-317B-D6957D79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4DA3-9EEE-9365-CAAC-B4221494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5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D6F7-EA02-1386-8A31-D50A17D0E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96F80-1976-9FB1-DE84-A7FE16FF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84CAD-ACDF-9593-B528-5BCD4177B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0478-C716-A40A-C704-1551631DD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22C4B-6470-ECCF-E03A-FC3C89D1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408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1DED-D8D9-6B6C-6A12-CE91F94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AE704-863E-83A8-438A-2DAB066B8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B18E6-4D51-2941-7561-636565C4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2D3A3-F470-B497-3BEB-EED8C11A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75264-0395-BAE0-9C06-CD8AFC48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581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1650-78CD-170B-5F53-39D362101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4F1B-5950-1091-6AB9-72531E835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00AA0D-92B6-BE79-6D8F-3F372DCAE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5EF4B-447A-ED64-255E-EF486D9AE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33942-2FEC-51D4-FD49-9E6744A4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8CDA8-1A33-A7FD-9401-24CAC485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4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19028-6706-DA96-FDB7-E2632FA83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ACA1F-FDDE-E2C9-5018-5A5AFE007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59314-FCED-3854-2E95-7E74C30F2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50DB16-1176-310A-C0A5-783640192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1C3B2-C837-75D5-61A3-83CA5EB97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DD70F-FF3A-016F-100E-B167D1C3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3586F-A2E5-ED46-B136-F0F7BA9D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92C270-DD35-ABCC-BB5C-6CE8C2E36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690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9FCD8-A0EF-C53D-7E0B-0E26CC073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0E899E-E6CF-D32F-DFDF-192E123C9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1F063-D9F8-751F-43EF-49ACA4BA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F84AD-0195-7AAF-16CA-2703EBE0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296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DA26E-3409-F327-452A-E6D3495C2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655646-F9C3-65B1-FDBE-8DA698A3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D15DA-3828-E6CF-4859-E2442ED92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418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E77EF-EF40-901E-EF48-74821326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CCB8F-DA60-E914-DC8A-FCE177021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7FAF5-E9C3-30BF-8507-F42758D86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CB5A9-2C09-1ACC-6FA6-7DA60CA56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45164-2D8B-6404-2349-C736EF37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0BA5A1-4659-20B0-4240-98722CDD0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752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FA2CC-4253-F245-3244-BF42B436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0DBE4E-3FC3-2376-8E5F-179200CAF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2E5E4-F4D9-45F2-4CA4-943D33BAC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92F5F-F317-35A8-95FB-16ADE175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CD61D-946C-D34E-05AE-0A4AA7DBD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BD9E3-B70C-22D4-20E3-A88A7E77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009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AE326-90EC-3896-EAED-98B5BC67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6F5B8-FFA0-DF25-18DC-6B4A08473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66F6D-2D60-C456-91D7-3EE1ADD0F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EA505D-890E-4F4A-842D-9AB4CD2875E2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AF7BD-5A5E-85F6-F99F-513C08C9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59F94-6B92-C105-08E3-312A8A30F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512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5E047-0BD1-E25F-1A85-EE66977E7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 anchor="ctr"/>
          <a:lstStyle/>
          <a:p>
            <a:r>
              <a:rPr lang="mr-IN" b="1" dirty="0"/>
              <a:t>श्री. मंगेश लक्ष्मण सूर्यवंशी </a:t>
            </a:r>
          </a:p>
          <a:p>
            <a:r>
              <a:rPr lang="mr-IN" b="1" dirty="0"/>
              <a:t>अध्यक्ष – प्रेमांकुर सामाजिक संस्था, नाशिक </a:t>
            </a:r>
            <a:endParaRPr lang="en-IN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A9B0B-BB44-4906-739C-D575A09C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410" y="270248"/>
            <a:ext cx="1008638" cy="106032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3954B88-779A-AB16-C996-524506D61498}"/>
              </a:ext>
            </a:extLst>
          </p:cNvPr>
          <p:cNvSpPr txBox="1">
            <a:spLocks/>
          </p:cNvSpPr>
          <p:nvPr/>
        </p:nvSpPr>
        <p:spPr>
          <a:xfrm>
            <a:off x="1524000" y="1341192"/>
            <a:ext cx="9144000" cy="1060327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r-IN" b="1" dirty="0">
                <a:solidFill>
                  <a:schemeClr val="accent2"/>
                </a:solidFill>
              </a:rPr>
              <a:t>प्रेमांकुर सामाजिक संस्था 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1A88CF-F1CA-B3D4-9BB7-A5102B0B24F2}"/>
              </a:ext>
            </a:extLst>
          </p:cNvPr>
          <p:cNvSpPr txBox="1"/>
          <p:nvPr/>
        </p:nvSpPr>
        <p:spPr>
          <a:xfrm>
            <a:off x="1524001" y="2959340"/>
            <a:ext cx="9143999" cy="2039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4400" b="1" dirty="0"/>
              <a:t>SHG – </a:t>
            </a:r>
            <a:r>
              <a:rPr lang="en-IN" sz="4400" b="1" dirty="0" err="1"/>
              <a:t>महिला</a:t>
            </a:r>
            <a:r>
              <a:rPr lang="en-IN" sz="4400" b="1" dirty="0"/>
              <a:t> </a:t>
            </a:r>
            <a:r>
              <a:rPr lang="en-IN" sz="4400" b="1" dirty="0" err="1"/>
              <a:t>उद्योजक</a:t>
            </a:r>
            <a:br>
              <a:rPr lang="en-IN" sz="4400" dirty="0"/>
            </a:br>
            <a:r>
              <a:rPr lang="en-IN" sz="4400" dirty="0" err="1"/>
              <a:t>स्वयंसहायता</a:t>
            </a:r>
            <a:r>
              <a:rPr lang="en-IN" sz="4400" dirty="0"/>
              <a:t> </a:t>
            </a:r>
            <a:r>
              <a:rPr lang="en-IN" sz="4400" dirty="0" err="1"/>
              <a:t>गटातून</a:t>
            </a:r>
            <a:r>
              <a:rPr lang="en-IN" sz="4400" dirty="0"/>
              <a:t> </a:t>
            </a:r>
            <a:r>
              <a:rPr lang="en-IN" sz="4400" dirty="0" err="1"/>
              <a:t>स्वावलंबनाकडे</a:t>
            </a:r>
            <a:r>
              <a:rPr lang="mr-IN" sz="4400" dirty="0"/>
              <a:t>...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05253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CF5FD5-23AC-DCAD-D4B8-54FF3DCEE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C86DC-C463-2B73-618B-9D415A1E0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स्वयंसहायता</a:t>
            </a:r>
            <a:r>
              <a:rPr lang="en-IN" dirty="0"/>
              <a:t> </a:t>
            </a:r>
            <a:r>
              <a:rPr lang="en-IN" dirty="0" err="1"/>
              <a:t>गट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/>
              <a:t>10–15 </a:t>
            </a:r>
            <a:r>
              <a:rPr lang="en-IN" dirty="0" err="1"/>
              <a:t>महिलांचा</a:t>
            </a:r>
            <a:r>
              <a:rPr lang="en-IN" dirty="0"/>
              <a:t> </a:t>
            </a:r>
            <a:r>
              <a:rPr lang="en-IN" dirty="0" err="1"/>
              <a:t>गट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बचत</a:t>
            </a:r>
            <a:r>
              <a:rPr lang="en-IN" dirty="0"/>
              <a:t>, </a:t>
            </a:r>
            <a:r>
              <a:rPr lang="en-IN" dirty="0" err="1"/>
              <a:t>कर्ज</a:t>
            </a:r>
            <a:r>
              <a:rPr lang="en-IN" dirty="0"/>
              <a:t> व </a:t>
            </a:r>
            <a:r>
              <a:rPr lang="en-IN" dirty="0" err="1"/>
              <a:t>उद्योग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endParaRPr lang="mr-IN" b="1" dirty="0"/>
          </a:p>
          <a:p>
            <a:pPr marL="0" indent="0">
              <a:lnSpc>
                <a:spcPct val="150000"/>
              </a:lnSpc>
              <a:buNone/>
            </a:pPr>
            <a:r>
              <a:rPr lang="en-IN" b="1" dirty="0"/>
              <a:t>SHG </a:t>
            </a:r>
            <a:r>
              <a:rPr lang="en-IN" b="1" dirty="0" err="1"/>
              <a:t>हा</a:t>
            </a:r>
            <a:r>
              <a:rPr lang="en-IN" b="1" dirty="0"/>
              <a:t> </a:t>
            </a:r>
            <a:r>
              <a:rPr lang="en-IN" b="1" dirty="0" err="1"/>
              <a:t>महिलांचा</a:t>
            </a:r>
            <a:r>
              <a:rPr lang="en-IN" b="1" dirty="0"/>
              <a:t> </a:t>
            </a:r>
            <a:r>
              <a:rPr lang="en-IN" b="1" dirty="0" err="1"/>
              <a:t>छोटा</a:t>
            </a:r>
            <a:r>
              <a:rPr lang="en-IN" b="1" dirty="0"/>
              <a:t> </a:t>
            </a:r>
            <a:r>
              <a:rPr lang="en-IN" b="1" dirty="0" err="1"/>
              <a:t>गट</a:t>
            </a:r>
            <a:r>
              <a:rPr lang="en-IN" b="1" dirty="0"/>
              <a:t> </a:t>
            </a:r>
            <a:r>
              <a:rPr lang="en-IN" b="1" dirty="0" err="1"/>
              <a:t>असतो</a:t>
            </a:r>
            <a:r>
              <a:rPr lang="en-IN" b="1" dirty="0"/>
              <a:t>. </a:t>
            </a:r>
            <a:r>
              <a:rPr lang="en-IN" b="1" dirty="0" err="1"/>
              <a:t>या</a:t>
            </a:r>
            <a:r>
              <a:rPr lang="en-IN" b="1" dirty="0"/>
              <a:t> </a:t>
            </a:r>
            <a:r>
              <a:rPr lang="en-IN" b="1" dirty="0" err="1"/>
              <a:t>गटातून</a:t>
            </a:r>
            <a:r>
              <a:rPr lang="en-IN" b="1" dirty="0"/>
              <a:t> </a:t>
            </a:r>
            <a:r>
              <a:rPr lang="en-IN" b="1" dirty="0" err="1"/>
              <a:t>बचत</a:t>
            </a:r>
            <a:r>
              <a:rPr lang="en-IN" b="1" dirty="0"/>
              <a:t>, </a:t>
            </a:r>
            <a:r>
              <a:rPr lang="en-IN" b="1" dirty="0" err="1"/>
              <a:t>कर्ज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केले</a:t>
            </a:r>
            <a:r>
              <a:rPr lang="en-IN" b="1" dirty="0"/>
              <a:t> </a:t>
            </a:r>
            <a:r>
              <a:rPr lang="en-IN" b="1" dirty="0" err="1"/>
              <a:t>जातात</a:t>
            </a:r>
            <a:r>
              <a:rPr lang="en-IN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12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478F8-87C1-22C7-8B22-9E5B2864E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स्लाइड 3: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कोण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34C4C-C907-1B4D-E97D-EE88A25EA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 err="1"/>
              <a:t>स्वतःचा</a:t>
            </a:r>
            <a:r>
              <a:rPr lang="en-IN" dirty="0"/>
              <a:t> </a:t>
            </a:r>
            <a:r>
              <a:rPr lang="en-IN" dirty="0" err="1"/>
              <a:t>व्यवसाय</a:t>
            </a:r>
            <a:r>
              <a:rPr lang="en-IN" dirty="0"/>
              <a:t> </a:t>
            </a:r>
            <a:r>
              <a:rPr lang="en-IN" dirty="0" err="1"/>
              <a:t>करणारी</a:t>
            </a:r>
            <a:r>
              <a:rPr lang="en-IN" dirty="0"/>
              <a:t> </a:t>
            </a:r>
            <a:r>
              <a:rPr lang="en-IN" dirty="0" err="1"/>
              <a:t>महिला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निर्णय</a:t>
            </a:r>
            <a:r>
              <a:rPr lang="en-IN" dirty="0"/>
              <a:t> </a:t>
            </a:r>
            <a:r>
              <a:rPr lang="en-IN" dirty="0" err="1"/>
              <a:t>स्वतः</a:t>
            </a:r>
            <a:r>
              <a:rPr lang="en-IN" dirty="0"/>
              <a:t> </a:t>
            </a:r>
            <a:r>
              <a:rPr lang="en-IN" dirty="0" err="1"/>
              <a:t>घेणारी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रोजगार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करणारी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 err="1"/>
              <a:t>ज्या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स्वतःचा</a:t>
            </a:r>
            <a:r>
              <a:rPr lang="en-IN" b="1" dirty="0"/>
              <a:t> </a:t>
            </a:r>
            <a:r>
              <a:rPr lang="en-IN" b="1" dirty="0" err="1"/>
              <a:t>व्यवसाय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करतात</a:t>
            </a:r>
            <a:r>
              <a:rPr lang="en-IN" b="1" dirty="0"/>
              <a:t> </a:t>
            </a:r>
            <a:r>
              <a:rPr lang="en-IN" b="1" dirty="0" err="1"/>
              <a:t>त्या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होत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074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9B0A-2149-B080-96A2-D3CFA0842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मधून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50014-73E6-31D4-ACFA-CBABCC363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किराणा</a:t>
            </a:r>
            <a:r>
              <a:rPr lang="en-IN" dirty="0"/>
              <a:t> / </a:t>
            </a:r>
            <a:r>
              <a:rPr lang="en-IN" dirty="0" err="1"/>
              <a:t>किरकोळ</a:t>
            </a:r>
            <a:r>
              <a:rPr lang="en-IN" dirty="0"/>
              <a:t> </a:t>
            </a:r>
            <a:r>
              <a:rPr lang="en-IN" dirty="0" err="1"/>
              <a:t>दुकान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शेतीपूरक</a:t>
            </a:r>
            <a:r>
              <a:rPr lang="en-IN" dirty="0"/>
              <a:t> </a:t>
            </a:r>
            <a:r>
              <a:rPr lang="en-IN" dirty="0" err="1"/>
              <a:t>व्यवसाय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अन्न</a:t>
            </a:r>
            <a:r>
              <a:rPr lang="en-IN" dirty="0"/>
              <a:t> </a:t>
            </a:r>
            <a:r>
              <a:rPr lang="en-IN" dirty="0" err="1"/>
              <a:t>प्रक्रिया</a:t>
            </a:r>
            <a:r>
              <a:rPr lang="en-IN" dirty="0"/>
              <a:t> / </a:t>
            </a:r>
            <a:r>
              <a:rPr lang="en-IN" dirty="0" err="1"/>
              <a:t>कॅटरिंग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हस्तकला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च्या</a:t>
            </a:r>
            <a:r>
              <a:rPr lang="en-IN" b="1" dirty="0"/>
              <a:t> </a:t>
            </a:r>
            <a:r>
              <a:rPr lang="en-IN" b="1" dirty="0" err="1"/>
              <a:t>माध्यमातून</a:t>
            </a:r>
            <a:r>
              <a:rPr lang="en-IN" b="1" dirty="0"/>
              <a:t> </a:t>
            </a:r>
            <a:r>
              <a:rPr lang="en-IN" b="1" dirty="0" err="1"/>
              <a:t>महिलांनी</a:t>
            </a:r>
            <a:r>
              <a:rPr lang="en-IN" b="1" dirty="0"/>
              <a:t> </a:t>
            </a:r>
            <a:r>
              <a:rPr lang="en-IN" b="1" dirty="0" err="1"/>
              <a:t>अनेक</a:t>
            </a:r>
            <a:r>
              <a:rPr lang="en-IN" b="1" dirty="0"/>
              <a:t> </a:t>
            </a:r>
            <a:r>
              <a:rPr lang="en-IN" b="1" dirty="0" err="1"/>
              <a:t>छोटे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केले</a:t>
            </a:r>
            <a:r>
              <a:rPr lang="en-IN" b="1" dirty="0"/>
              <a:t> </a:t>
            </a:r>
            <a:r>
              <a:rPr lang="en-IN" b="1" dirty="0" err="1"/>
              <a:t>आहेत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535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2F340-86AC-567C-EBD9-2AF40D0B4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चे</a:t>
            </a:r>
            <a:r>
              <a:rPr lang="en-IN" b="1" dirty="0"/>
              <a:t> </a:t>
            </a:r>
            <a:r>
              <a:rPr lang="en-IN" b="1" dirty="0" err="1"/>
              <a:t>फायदे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7A064-D9E1-4155-1024-C8F08F1DD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स्वावलंबन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आत्मविश्वास</a:t>
            </a:r>
            <a:r>
              <a:rPr lang="en-IN" dirty="0"/>
              <a:t> </a:t>
            </a:r>
            <a:r>
              <a:rPr lang="en-IN" dirty="0" err="1"/>
              <a:t>वाढ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बचत</a:t>
            </a:r>
            <a:r>
              <a:rPr lang="en-IN" dirty="0"/>
              <a:t> व </a:t>
            </a:r>
            <a:r>
              <a:rPr lang="en-IN" dirty="0" err="1"/>
              <a:t>कर्जाची</a:t>
            </a:r>
            <a:r>
              <a:rPr lang="en-IN" dirty="0"/>
              <a:t> </a:t>
            </a:r>
            <a:r>
              <a:rPr lang="en-IN" dirty="0" err="1"/>
              <a:t>सवय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कुटुंबाचे</a:t>
            </a:r>
            <a:r>
              <a:rPr lang="en-IN" dirty="0"/>
              <a:t> </a:t>
            </a:r>
            <a:r>
              <a:rPr lang="en-IN" dirty="0" err="1"/>
              <a:t>उत्पन्न</a:t>
            </a:r>
            <a:r>
              <a:rPr lang="en-IN" dirty="0"/>
              <a:t> </a:t>
            </a:r>
            <a:r>
              <a:rPr lang="en-IN" dirty="0" err="1"/>
              <a:t>वाढते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मुळे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आर्थिकदृष्ट्या</a:t>
            </a:r>
            <a:r>
              <a:rPr lang="en-IN" b="1" dirty="0"/>
              <a:t> </a:t>
            </a:r>
            <a:r>
              <a:rPr lang="en-IN" b="1" dirty="0" err="1"/>
              <a:t>सक्षम</a:t>
            </a:r>
            <a:r>
              <a:rPr lang="en-IN" b="1" dirty="0"/>
              <a:t> </a:t>
            </a:r>
            <a:r>
              <a:rPr lang="en-IN" b="1" dirty="0" err="1"/>
              <a:t>होतात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256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22E8F-685D-11E6-C28B-3911E619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समाजावर</a:t>
            </a:r>
            <a:r>
              <a:rPr lang="en-IN" b="1" dirty="0"/>
              <a:t> </a:t>
            </a:r>
            <a:r>
              <a:rPr lang="en-IN" b="1" dirty="0" err="1"/>
              <a:t>परिणाम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DE0B1-E7CF-CD5A-1B66-141073112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महिलांचा</a:t>
            </a:r>
            <a:r>
              <a:rPr lang="en-IN" dirty="0"/>
              <a:t> </a:t>
            </a:r>
            <a:r>
              <a:rPr lang="en-IN" dirty="0" err="1"/>
              <a:t>सन्मान</a:t>
            </a:r>
            <a:r>
              <a:rPr lang="en-IN" dirty="0"/>
              <a:t> </a:t>
            </a:r>
            <a:r>
              <a:rPr lang="en-IN" dirty="0" err="1"/>
              <a:t>वाढतो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मुलांचे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 </a:t>
            </a:r>
            <a:r>
              <a:rPr lang="en-IN" dirty="0" err="1"/>
              <a:t>सुधारते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स्थानिक</a:t>
            </a:r>
            <a:r>
              <a:rPr lang="en-IN" dirty="0"/>
              <a:t> </a:t>
            </a:r>
            <a:r>
              <a:rPr lang="en-IN" dirty="0" err="1"/>
              <a:t>रोजगार</a:t>
            </a:r>
            <a:r>
              <a:rPr lang="en-IN" dirty="0"/>
              <a:t> </a:t>
            </a:r>
            <a:r>
              <a:rPr lang="en-IN" dirty="0" err="1"/>
              <a:t>निर्मिती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endParaRPr lang="mr-IN" dirty="0"/>
          </a:p>
          <a:p>
            <a:pPr marL="0" indent="0">
              <a:lnSpc>
                <a:spcPct val="150000"/>
              </a:lnSpc>
              <a:buNone/>
            </a:pP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झाल्यावर</a:t>
            </a:r>
            <a:r>
              <a:rPr lang="en-IN" b="1" dirty="0"/>
              <a:t> </a:t>
            </a:r>
            <a:r>
              <a:rPr lang="en-IN" b="1" dirty="0" err="1"/>
              <a:t>संपूर्ण</a:t>
            </a:r>
            <a:r>
              <a:rPr lang="en-IN" b="1" dirty="0"/>
              <a:t> </a:t>
            </a:r>
            <a:r>
              <a:rPr lang="en-IN" b="1" dirty="0" err="1"/>
              <a:t>कुटुंब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समाजाचा</a:t>
            </a:r>
            <a:r>
              <a:rPr lang="en-IN" b="1" dirty="0"/>
              <a:t> </a:t>
            </a:r>
            <a:r>
              <a:rPr lang="en-IN" b="1" dirty="0" err="1"/>
              <a:t>विकास</a:t>
            </a:r>
            <a:r>
              <a:rPr lang="en-IN" b="1" dirty="0"/>
              <a:t> </a:t>
            </a:r>
            <a:r>
              <a:rPr lang="en-IN" b="1" dirty="0" err="1"/>
              <a:t>होतो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65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00DDD-200E-455C-F2D9-8D52C6C1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निष्कर्ष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5E76A-F9EF-72DD-8D1A-254C517F6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/>
              <a:t>SHG = </a:t>
            </a:r>
            <a:r>
              <a:rPr lang="en-IN" dirty="0" err="1"/>
              <a:t>शक्ती</a:t>
            </a:r>
            <a:r>
              <a:rPr lang="en-IN" dirty="0"/>
              <a:t> + </a:t>
            </a:r>
            <a:r>
              <a:rPr lang="en-IN" dirty="0" err="1"/>
              <a:t>संधी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महिला</a:t>
            </a:r>
            <a:r>
              <a:rPr lang="en-IN" dirty="0"/>
              <a:t> </a:t>
            </a:r>
            <a:r>
              <a:rPr lang="en-IN" dirty="0" err="1"/>
              <a:t>उद्योजक</a:t>
            </a:r>
            <a:r>
              <a:rPr lang="en-IN" dirty="0"/>
              <a:t> = </a:t>
            </a:r>
            <a:r>
              <a:rPr lang="en-IN" dirty="0" err="1"/>
              <a:t>विकासाचा</a:t>
            </a:r>
            <a:r>
              <a:rPr lang="en-IN" dirty="0"/>
              <a:t> </a:t>
            </a:r>
            <a:r>
              <a:rPr lang="en-IN" dirty="0" err="1"/>
              <a:t>आधार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मधील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या</a:t>
            </a:r>
            <a:r>
              <a:rPr lang="en-IN" b="1" dirty="0"/>
              <a:t> </a:t>
            </a:r>
            <a:r>
              <a:rPr lang="en-IN" b="1" dirty="0" err="1"/>
              <a:t>समाजाच्या</a:t>
            </a:r>
            <a:r>
              <a:rPr lang="en-IN" b="1" dirty="0"/>
              <a:t> </a:t>
            </a:r>
            <a:r>
              <a:rPr lang="en-IN" b="1" dirty="0" err="1"/>
              <a:t>विकासाचा</a:t>
            </a:r>
            <a:r>
              <a:rPr lang="en-IN" b="1" dirty="0"/>
              <a:t> </a:t>
            </a:r>
            <a:r>
              <a:rPr lang="en-IN" b="1" dirty="0" err="1"/>
              <a:t>कणा</a:t>
            </a:r>
            <a:r>
              <a:rPr lang="en-IN" b="1" dirty="0"/>
              <a:t> </a:t>
            </a:r>
            <a:r>
              <a:rPr lang="en-IN" b="1" dirty="0" err="1"/>
              <a:t>आहेत</a:t>
            </a:r>
            <a:r>
              <a:rPr lang="en-IN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368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FFD34-484D-C2D2-3407-8F83EBEDC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 sz="7200" b="1" dirty="0" err="1"/>
              <a:t>धन्यवाद</a:t>
            </a:r>
            <a:r>
              <a:rPr lang="en-IN" sz="7200" b="1" dirty="0"/>
              <a:t> 🙏</a:t>
            </a:r>
          </a:p>
          <a:p>
            <a:endParaRPr lang="en-IN" sz="7200" b="1" dirty="0"/>
          </a:p>
        </p:txBody>
      </p:sp>
    </p:spTree>
    <p:extLst>
      <p:ext uri="{BB962C8B-B14F-4D97-AF65-F5344CB8AC3E}">
        <p14:creationId xmlns:p14="http://schemas.microsoft.com/office/powerpoint/2010/main" val="2885801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SHG म्हणजे काय?</vt:lpstr>
      <vt:lpstr>स्लाइड 3: महिला उद्योजक म्हणजे कोण?</vt:lpstr>
      <vt:lpstr>SHG मधून उद्योग </vt:lpstr>
      <vt:lpstr>SHG चे फायदे</vt:lpstr>
      <vt:lpstr>समाजावर परिणाम</vt:lpstr>
      <vt:lpstr>निष्कर्ष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2026-01-01T12:20:02Z</dcterms:created>
  <dcterms:modified xsi:type="dcterms:W3CDTF">2026-01-14T06:33:45Z</dcterms:modified>
</cp:coreProperties>
</file>