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18" autoAdjust="0"/>
  </p:normalViewPr>
  <p:slideViewPr>
    <p:cSldViewPr snapToGrid="0" snapToObjects="1">
      <p:cViewPr>
        <p:scale>
          <a:sx n="70" d="100"/>
          <a:sy n="70" d="100"/>
        </p:scale>
        <p:origin x="130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19352" y="2694022"/>
            <a:ext cx="7567448" cy="836112"/>
          </a:xfrm>
        </p:spPr>
        <p:txBody>
          <a:bodyPr anchor="ctr">
            <a:normAutofit/>
          </a:bodyPr>
          <a:lstStyle/>
          <a:p>
            <a:r>
              <a:rPr lang="mr-IN" sz="4000" b="1" dirty="0">
                <a:solidFill>
                  <a:srgbClr val="FF0000"/>
                </a:solidFill>
              </a:rPr>
              <a:t>कौटुंबिक हिंसाचार कायदा 2005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Subtitle 4"/>
          <p:cNvSpPr txBox="1">
            <a:spLocks/>
          </p:cNvSpPr>
          <p:nvPr/>
        </p:nvSpPr>
        <p:spPr>
          <a:xfrm>
            <a:off x="1511474" y="5366356"/>
            <a:ext cx="6400800" cy="1122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r-IN" sz="3600" b="1" dirty="0">
                <a:solidFill>
                  <a:srgbClr val="002060"/>
                </a:solidFill>
              </a:rPr>
              <a:t>मंगेश सूर्यवंशी </a:t>
            </a:r>
          </a:p>
          <a:p>
            <a:r>
              <a:rPr lang="mr-IN" sz="3600" b="1" dirty="0">
                <a:solidFill>
                  <a:srgbClr val="002060"/>
                </a:solidFill>
              </a:rPr>
              <a:t>विभागीय सल्लागार – कोकण विभाग 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9140A2-07FC-2F97-3EE1-8198C1C7B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" y="37559"/>
            <a:ext cx="1656354" cy="16563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2E7DBD6-FF59-7985-503B-45030CD63F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659" y="263729"/>
            <a:ext cx="997995" cy="935027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8A03591-B463-B098-09F9-56E43CBE8ABF}"/>
              </a:ext>
            </a:extLst>
          </p:cNvPr>
          <p:cNvSpPr txBox="1">
            <a:spLocks/>
          </p:cNvSpPr>
          <p:nvPr/>
        </p:nvSpPr>
        <p:spPr>
          <a:xfrm>
            <a:off x="2443654" y="115642"/>
            <a:ext cx="6463863" cy="1500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mr-IN" b="1" dirty="0">
                <a:solidFill>
                  <a:srgbClr val="FF0000"/>
                </a:solidFill>
              </a:rPr>
              <a:t>महिला आर्थिक विकास महामंडळ (माविम) व </a:t>
            </a:r>
          </a:p>
          <a:p>
            <a:pPr algn="ctr">
              <a:lnSpc>
                <a:spcPct val="100000"/>
              </a:lnSpc>
            </a:pPr>
            <a:r>
              <a:rPr lang="mr-IN" b="1" dirty="0">
                <a:solidFill>
                  <a:srgbClr val="FF0000"/>
                </a:solidFill>
              </a:rPr>
              <a:t>प्रेमांकुर सामाजिक संस्था (PSS) यांच्या संयुक्त विद्यमाने</a:t>
            </a:r>
            <a:endParaRPr lang="en-I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6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874"/>
            <a:ext cx="5138382" cy="1143000"/>
          </a:xfrm>
        </p:spPr>
        <p:txBody>
          <a:bodyPr/>
          <a:lstStyle/>
          <a:p>
            <a:pPr algn="l"/>
            <a:r>
              <a:rPr b="1" dirty="0" err="1"/>
              <a:t>निष्कर्ष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63" y="1368162"/>
            <a:ext cx="8229600" cy="2657927"/>
          </a:xfrm>
        </p:spPr>
        <p:txBody>
          <a:bodyPr anchor="ctr"/>
          <a:lstStyle/>
          <a:p>
            <a:pPr>
              <a:lnSpc>
                <a:spcPct val="200000"/>
              </a:lnSpc>
            </a:pPr>
            <a:r>
              <a:rPr dirty="0" err="1"/>
              <a:t>हिंसाचार</a:t>
            </a:r>
            <a:r>
              <a:rPr dirty="0"/>
              <a:t> </a:t>
            </a:r>
            <a:r>
              <a:rPr dirty="0" err="1"/>
              <a:t>सहन</a:t>
            </a:r>
            <a:r>
              <a:rPr dirty="0"/>
              <a:t> </a:t>
            </a:r>
            <a:r>
              <a:rPr dirty="0" err="1"/>
              <a:t>करू</a:t>
            </a:r>
            <a:r>
              <a:rPr dirty="0"/>
              <a:t> </a:t>
            </a:r>
            <a:r>
              <a:rPr dirty="0" err="1"/>
              <a:t>नका</a:t>
            </a:r>
            <a:endParaRPr dirty="0"/>
          </a:p>
          <a:p>
            <a:pPr>
              <a:lnSpc>
                <a:spcPct val="200000"/>
              </a:lnSpc>
            </a:pPr>
            <a:r>
              <a:rPr dirty="0" err="1"/>
              <a:t>कायदा</a:t>
            </a:r>
            <a:r>
              <a:rPr dirty="0"/>
              <a:t> </a:t>
            </a:r>
            <a:r>
              <a:rPr dirty="0" err="1"/>
              <a:t>तुमच्या</a:t>
            </a:r>
            <a:r>
              <a:rPr dirty="0"/>
              <a:t> </a:t>
            </a:r>
            <a:r>
              <a:rPr dirty="0" err="1"/>
              <a:t>पाठीशी</a:t>
            </a:r>
            <a:r>
              <a:rPr dirty="0"/>
              <a:t> </a:t>
            </a:r>
            <a:r>
              <a:rPr dirty="0" err="1"/>
              <a:t>आहे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B96BDD-24D6-5114-6C90-78F45AED7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C32218-FF75-D4FA-4EBF-6EE726E584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3559"/>
            <a:ext cx="8229600" cy="1143000"/>
          </a:xfrm>
        </p:spPr>
        <p:txBody>
          <a:bodyPr>
            <a:noAutofit/>
          </a:bodyPr>
          <a:lstStyle/>
          <a:p>
            <a:r>
              <a:rPr sz="7200" b="1" dirty="0" err="1"/>
              <a:t>धन्यवाद</a:t>
            </a:r>
            <a:endParaRPr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6559"/>
            <a:ext cx="8229600" cy="2969604"/>
          </a:xfrm>
        </p:spPr>
        <p:txBody>
          <a:bodyPr anchor="ctr"/>
          <a:lstStyle/>
          <a:p>
            <a:pPr marL="0" indent="0" algn="ctr">
              <a:buNone/>
            </a:pPr>
            <a:r>
              <a:rPr b="1" dirty="0" err="1"/>
              <a:t>महिला</a:t>
            </a:r>
            <a:r>
              <a:rPr b="1" dirty="0"/>
              <a:t> </a:t>
            </a:r>
            <a:r>
              <a:rPr b="1" dirty="0" err="1"/>
              <a:t>सबलीकरणासाठी</a:t>
            </a:r>
            <a:r>
              <a:rPr b="1" dirty="0"/>
              <a:t> </a:t>
            </a:r>
            <a:r>
              <a:rPr b="1" dirty="0" err="1"/>
              <a:t>कायद्याची</a:t>
            </a:r>
            <a:r>
              <a:rPr b="1" dirty="0"/>
              <a:t> </a:t>
            </a:r>
            <a:r>
              <a:rPr b="1" dirty="0" err="1"/>
              <a:t>माहिती</a:t>
            </a:r>
            <a:r>
              <a:rPr b="1" dirty="0"/>
              <a:t> </a:t>
            </a:r>
            <a:r>
              <a:rPr b="1" dirty="0" err="1"/>
              <a:t>महत्त्वाची</a:t>
            </a:r>
            <a:endParaRPr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DDDEFD-CECE-9DC3-EB3F-9B573CA63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E35419-D5B5-697A-58F4-C7A5EFF941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2257"/>
            <a:ext cx="8229600" cy="1143000"/>
          </a:xfrm>
        </p:spPr>
        <p:txBody>
          <a:bodyPr/>
          <a:lstStyle/>
          <a:p>
            <a:r>
              <a:rPr b="1" dirty="0" err="1"/>
              <a:t>कौटुंबिक</a:t>
            </a:r>
            <a:r>
              <a:rPr b="1" dirty="0"/>
              <a:t> </a:t>
            </a:r>
            <a:r>
              <a:rPr b="1" dirty="0" err="1"/>
              <a:t>हिंसाचार</a:t>
            </a:r>
            <a:r>
              <a:rPr b="1" dirty="0"/>
              <a:t> </a:t>
            </a:r>
            <a:r>
              <a:rPr b="1" dirty="0" err="1"/>
              <a:t>कायदा</a:t>
            </a:r>
            <a:r>
              <a:rPr b="1" dirty="0"/>
              <a:t> 2005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3304"/>
            <a:ext cx="8229600" cy="3332859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dirty="0" err="1"/>
              <a:t>घरगुती</a:t>
            </a:r>
            <a:r>
              <a:rPr dirty="0"/>
              <a:t> </a:t>
            </a:r>
            <a:r>
              <a:rPr dirty="0" err="1"/>
              <a:t>हिंसाचारापासून</a:t>
            </a:r>
            <a:r>
              <a:rPr dirty="0"/>
              <a:t> </a:t>
            </a:r>
            <a:r>
              <a:rPr dirty="0" err="1"/>
              <a:t>महिलांचे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  <a:p>
            <a:pPr marL="0" indent="0">
              <a:buNone/>
            </a:pPr>
            <a:r>
              <a:rPr dirty="0"/>
              <a:t>(Protection of Women from Domestic Violence Act, 2005)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C7155C-86D9-53BA-BA86-41C918FB4B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8E8B25-9AF1-9000-A22D-15B17EF79A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71648" cy="1143000"/>
          </a:xfrm>
        </p:spPr>
        <p:txBody>
          <a:bodyPr/>
          <a:lstStyle/>
          <a:p>
            <a:r>
              <a:rPr dirty="0" err="1"/>
              <a:t>कौटुंबिक</a:t>
            </a:r>
            <a:r>
              <a:rPr dirty="0"/>
              <a:t> </a:t>
            </a:r>
            <a:r>
              <a:rPr sz="3600" dirty="0" err="1"/>
              <a:t>हिंसाचार</a:t>
            </a:r>
            <a:r>
              <a:rPr dirty="0"/>
              <a:t> </a:t>
            </a:r>
            <a:r>
              <a:rPr dirty="0" err="1"/>
              <a:t>म्हणजे</a:t>
            </a:r>
            <a:r>
              <a:rPr dirty="0"/>
              <a:t> </a:t>
            </a:r>
            <a:r>
              <a:rPr dirty="0" err="1"/>
              <a:t>काय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शारीरिक</a:t>
            </a:r>
            <a:r>
              <a:rPr dirty="0"/>
              <a:t> </a:t>
            </a:r>
            <a:r>
              <a:rPr dirty="0" err="1"/>
              <a:t>हिंसा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मानसिक</a:t>
            </a:r>
            <a:r>
              <a:rPr dirty="0"/>
              <a:t> / </a:t>
            </a:r>
            <a:r>
              <a:rPr dirty="0" err="1"/>
              <a:t>भावनिक</a:t>
            </a:r>
            <a:r>
              <a:rPr dirty="0"/>
              <a:t> </a:t>
            </a:r>
            <a:r>
              <a:rPr dirty="0" err="1"/>
              <a:t>छळ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आर्थिक</a:t>
            </a:r>
            <a:r>
              <a:rPr dirty="0"/>
              <a:t> </a:t>
            </a:r>
            <a:r>
              <a:rPr dirty="0" err="1"/>
              <a:t>हिंसा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लैंगिक</a:t>
            </a:r>
            <a:r>
              <a:rPr dirty="0"/>
              <a:t> </a:t>
            </a:r>
            <a:r>
              <a:rPr dirty="0" err="1"/>
              <a:t>हिंसा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सामाजिक</a:t>
            </a:r>
            <a:r>
              <a:rPr dirty="0"/>
              <a:t> </a:t>
            </a:r>
            <a:r>
              <a:rPr dirty="0" err="1"/>
              <a:t>विलगीकरण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31323-5E7B-09DC-77D6-588045916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FA615B-361F-1B50-843E-8F841AF9F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158"/>
            <a:ext cx="6830704" cy="1143000"/>
          </a:xfrm>
        </p:spPr>
        <p:txBody>
          <a:bodyPr/>
          <a:lstStyle/>
          <a:p>
            <a:pPr algn="l"/>
            <a:r>
              <a:rPr dirty="0" err="1"/>
              <a:t>हा</a:t>
            </a:r>
            <a:r>
              <a:rPr dirty="0"/>
              <a:t> </a:t>
            </a:r>
            <a:r>
              <a:rPr dirty="0" err="1"/>
              <a:t>कायदा</a:t>
            </a:r>
            <a:r>
              <a:rPr dirty="0"/>
              <a:t> </a:t>
            </a:r>
            <a:r>
              <a:rPr dirty="0" err="1"/>
              <a:t>कोणासाठी</a:t>
            </a:r>
            <a:r>
              <a:rPr dirty="0"/>
              <a:t> </a:t>
            </a:r>
            <a:r>
              <a:rPr dirty="0" err="1"/>
              <a:t>आहे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पत्नी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लिव्ह-इन</a:t>
            </a:r>
            <a:r>
              <a:rPr dirty="0"/>
              <a:t> </a:t>
            </a:r>
            <a:r>
              <a:rPr dirty="0" err="1"/>
              <a:t>रिलेशनशिपमधील</a:t>
            </a:r>
            <a:r>
              <a:rPr dirty="0"/>
              <a:t> </a:t>
            </a:r>
            <a:r>
              <a:rPr dirty="0" err="1"/>
              <a:t>महिला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आई</a:t>
            </a:r>
            <a:r>
              <a:rPr dirty="0"/>
              <a:t>, </a:t>
            </a:r>
            <a:r>
              <a:rPr dirty="0" err="1"/>
              <a:t>बहिण</a:t>
            </a:r>
            <a:r>
              <a:rPr dirty="0"/>
              <a:t>, </a:t>
            </a:r>
            <a:r>
              <a:rPr dirty="0" err="1"/>
              <a:t>विधवा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घरात</a:t>
            </a:r>
            <a:r>
              <a:rPr dirty="0"/>
              <a:t> </a:t>
            </a:r>
            <a:r>
              <a:rPr dirty="0" err="1"/>
              <a:t>राहणाऱ्या</a:t>
            </a:r>
            <a:r>
              <a:rPr dirty="0"/>
              <a:t> </a:t>
            </a:r>
            <a:r>
              <a:rPr dirty="0" err="1"/>
              <a:t>महिला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5CB07C-CAB4-580F-F0F2-A5DE59FD74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DC3A78A-282D-4C07-E831-918F657D3E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pPr algn="l"/>
            <a:r>
              <a:rPr dirty="0" err="1"/>
              <a:t>महिलांचे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सुरक्षिततेचा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सन्मानाने</a:t>
            </a:r>
            <a:r>
              <a:rPr dirty="0"/>
              <a:t> </a:t>
            </a:r>
            <a:r>
              <a:rPr dirty="0" err="1"/>
              <a:t>जगण्याचा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निवासाचा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69941-6FEF-922B-0BD8-450835F6B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3EB4F6-CD59-9EEB-584D-035170583C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24985" cy="1143000"/>
          </a:xfrm>
        </p:spPr>
        <p:txBody>
          <a:bodyPr/>
          <a:lstStyle/>
          <a:p>
            <a:r>
              <a:rPr dirty="0" err="1"/>
              <a:t>कायदेशीर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संरक्षण</a:t>
            </a:r>
            <a:r>
              <a:rPr dirty="0"/>
              <a:t> </a:t>
            </a:r>
            <a:r>
              <a:rPr dirty="0" err="1"/>
              <a:t>आदेश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घरातून</a:t>
            </a:r>
            <a:r>
              <a:rPr dirty="0"/>
              <a:t> </a:t>
            </a:r>
            <a:r>
              <a:rPr dirty="0" err="1"/>
              <a:t>काढता</a:t>
            </a:r>
            <a:r>
              <a:rPr dirty="0"/>
              <a:t> </a:t>
            </a:r>
            <a:r>
              <a:rPr dirty="0" err="1"/>
              <a:t>येणार</a:t>
            </a:r>
            <a:r>
              <a:rPr dirty="0"/>
              <a:t> </a:t>
            </a:r>
            <a:r>
              <a:rPr dirty="0" err="1"/>
              <a:t>नाही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छळ</a:t>
            </a:r>
            <a:r>
              <a:rPr dirty="0"/>
              <a:t> </a:t>
            </a:r>
            <a:r>
              <a:rPr dirty="0" err="1"/>
              <a:t>थां</a:t>
            </a:r>
            <a:r>
              <a:rPr lang="mr-IN" dirty="0"/>
              <a:t>ब</a:t>
            </a:r>
            <a:r>
              <a:rPr dirty="0" err="1"/>
              <a:t>वण्याचे</a:t>
            </a:r>
            <a:r>
              <a:rPr dirty="0"/>
              <a:t> </a:t>
            </a:r>
            <a:r>
              <a:rPr dirty="0" err="1"/>
              <a:t>आदेश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7BB2F1-F363-27BE-E3FB-D4E6136301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41BE821-3007-8C36-2CAE-8CDD06CDCF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1068"/>
            <a:ext cx="7772400" cy="1143000"/>
          </a:xfrm>
        </p:spPr>
        <p:txBody>
          <a:bodyPr/>
          <a:lstStyle/>
          <a:p>
            <a:pPr algn="l"/>
            <a:r>
              <a:rPr dirty="0" err="1"/>
              <a:t>आर्थिक</a:t>
            </a:r>
            <a:r>
              <a:rPr dirty="0"/>
              <a:t> </a:t>
            </a:r>
            <a:r>
              <a:rPr dirty="0" err="1"/>
              <a:t>मदत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63" y="1405719"/>
            <a:ext cx="5854046" cy="311255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4000" dirty="0"/>
              <a:t>• </a:t>
            </a:r>
            <a:r>
              <a:rPr sz="4000" dirty="0" err="1"/>
              <a:t>निर्वाह</a:t>
            </a:r>
            <a:r>
              <a:rPr sz="4000" dirty="0"/>
              <a:t> </a:t>
            </a:r>
            <a:r>
              <a:rPr sz="4000" dirty="0" err="1"/>
              <a:t>भत्ता</a:t>
            </a:r>
            <a:endParaRPr sz="4000" dirty="0"/>
          </a:p>
          <a:p>
            <a:pPr marL="0" indent="0">
              <a:lnSpc>
                <a:spcPct val="150000"/>
              </a:lnSpc>
              <a:buNone/>
            </a:pPr>
            <a:r>
              <a:rPr sz="4000" dirty="0"/>
              <a:t>• </a:t>
            </a:r>
            <a:r>
              <a:rPr sz="4000" dirty="0" err="1"/>
              <a:t>वैद्यकीय</a:t>
            </a:r>
            <a:r>
              <a:rPr sz="4000" dirty="0"/>
              <a:t> </a:t>
            </a:r>
            <a:r>
              <a:rPr sz="4000" dirty="0" err="1"/>
              <a:t>खर्च</a:t>
            </a:r>
            <a:endParaRPr sz="4000" dirty="0"/>
          </a:p>
          <a:p>
            <a:pPr marL="0" indent="0">
              <a:lnSpc>
                <a:spcPct val="150000"/>
              </a:lnSpc>
              <a:buNone/>
            </a:pPr>
            <a:r>
              <a:rPr sz="4000" dirty="0"/>
              <a:t>• </a:t>
            </a:r>
            <a:r>
              <a:rPr sz="4000" dirty="0" err="1"/>
              <a:t>नुकसान</a:t>
            </a:r>
            <a:r>
              <a:rPr sz="4000" dirty="0"/>
              <a:t> </a:t>
            </a:r>
            <a:r>
              <a:rPr sz="4000" dirty="0" err="1"/>
              <a:t>भरपाई</a:t>
            </a:r>
            <a:endParaRPr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11EA4A-4EE2-DF5B-9FEF-7FCAA14D4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3200D6-53B2-1678-C962-C30501CA7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967"/>
            <a:ext cx="8229600" cy="1143000"/>
          </a:xfrm>
        </p:spPr>
        <p:txBody>
          <a:bodyPr/>
          <a:lstStyle/>
          <a:p>
            <a:pPr algn="l"/>
            <a:r>
              <a:rPr b="1" dirty="0" err="1"/>
              <a:t>तक्रार</a:t>
            </a:r>
            <a:r>
              <a:rPr b="1" dirty="0"/>
              <a:t> </a:t>
            </a:r>
            <a:r>
              <a:rPr b="1" dirty="0" err="1"/>
              <a:t>कुठे</a:t>
            </a:r>
            <a:r>
              <a:rPr b="1" dirty="0"/>
              <a:t> </a:t>
            </a:r>
            <a:r>
              <a:rPr b="1" dirty="0" err="1"/>
              <a:t>करावी</a:t>
            </a:r>
            <a:r>
              <a:rPr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030" y="1470428"/>
            <a:ext cx="6598693" cy="3074275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पोलीस</a:t>
            </a:r>
            <a:r>
              <a:rPr dirty="0"/>
              <a:t> </a:t>
            </a:r>
            <a:r>
              <a:rPr dirty="0" err="1"/>
              <a:t>स्टेशन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संरक्षण</a:t>
            </a:r>
            <a:r>
              <a:rPr dirty="0"/>
              <a:t> </a:t>
            </a:r>
            <a:r>
              <a:rPr dirty="0" err="1"/>
              <a:t>अधिकारी</a:t>
            </a:r>
            <a:r>
              <a:rPr dirty="0"/>
              <a:t> (Protection Officer)</a:t>
            </a:r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न्यायालय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30D50-1078-FE2E-89DB-596A43B74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5D7FE8-DEEA-595D-6291-6DEE05C127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5547815" cy="1143000"/>
          </a:xfrm>
        </p:spPr>
        <p:txBody>
          <a:bodyPr/>
          <a:lstStyle/>
          <a:p>
            <a:pPr algn="l"/>
            <a:r>
              <a:rPr b="1" dirty="0" err="1"/>
              <a:t>महत्त्वाचे</a:t>
            </a:r>
            <a:r>
              <a:rPr b="1" dirty="0"/>
              <a:t> </a:t>
            </a:r>
            <a:r>
              <a:rPr b="1" dirty="0" err="1"/>
              <a:t>हेल्पलाईन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280"/>
            <a:ext cx="7004653" cy="3260133"/>
          </a:xfrm>
        </p:spPr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112 – </a:t>
            </a:r>
            <a:r>
              <a:rPr dirty="0" err="1"/>
              <a:t>आपत्कालीन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181 / 1091 – </a:t>
            </a:r>
            <a:r>
              <a:rPr dirty="0" err="1"/>
              <a:t>महिला</a:t>
            </a:r>
            <a:r>
              <a:rPr dirty="0"/>
              <a:t> </a:t>
            </a:r>
            <a:r>
              <a:rPr dirty="0" err="1"/>
              <a:t>हेल्पलाईन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B2C794-358C-7BFB-6981-0A9D845B32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B9603C-55D9-4458-0042-2658DD3BB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173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कौटुंबिक हिंसाचार कायदा 2005</vt:lpstr>
      <vt:lpstr>कौटुंबिक हिंसाचार म्हणजे काय?</vt:lpstr>
      <vt:lpstr>हा कायदा कोणासाठी आहे?</vt:lpstr>
      <vt:lpstr>महिलांचे हक्क</vt:lpstr>
      <vt:lpstr>कायदेशीर संरक्षण</vt:lpstr>
      <vt:lpstr>आर्थिक मदत</vt:lpstr>
      <vt:lpstr>तक्रार कुठे करावी?</vt:lpstr>
      <vt:lpstr>महत्त्वाचे हेल्पलाईन</vt:lpstr>
      <vt:lpstr>निष्कर्ष</vt:lpstr>
      <vt:lpstr>धन्यवाद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महिला आर्थिक विकास महामंडळ (माविम) </dc:title>
  <dc:subject/>
  <dc:creator/>
  <cp:keywords/>
  <dc:description>generated using python-pptx</dc:description>
  <cp:lastModifiedBy>Admin</cp:lastModifiedBy>
  <cp:revision>5</cp:revision>
  <dcterms:created xsi:type="dcterms:W3CDTF">2013-01-27T09:14:16Z</dcterms:created>
  <dcterms:modified xsi:type="dcterms:W3CDTF">2026-02-18T04:44:17Z</dcterms:modified>
  <cp:category/>
</cp:coreProperties>
</file>